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3"/>
  </p:notesMasterIdLst>
  <p:sldIdLst>
    <p:sldId id="256" r:id="rId3"/>
    <p:sldId id="261" r:id="rId4"/>
    <p:sldId id="264" r:id="rId5"/>
    <p:sldId id="393" r:id="rId6"/>
    <p:sldId id="580" r:id="rId7"/>
    <p:sldId id="396" r:id="rId8"/>
    <p:sldId id="403" r:id="rId9"/>
    <p:sldId id="399" r:id="rId10"/>
    <p:sldId id="566" r:id="rId11"/>
    <p:sldId id="567" r:id="rId12"/>
    <p:sldId id="564" r:id="rId13"/>
    <p:sldId id="563" r:id="rId14"/>
    <p:sldId id="571" r:id="rId15"/>
    <p:sldId id="572" r:id="rId16"/>
    <p:sldId id="574" r:id="rId17"/>
    <p:sldId id="575" r:id="rId18"/>
    <p:sldId id="400" r:id="rId19"/>
    <p:sldId id="577" r:id="rId20"/>
    <p:sldId id="401" r:id="rId21"/>
    <p:sldId id="397" r:id="rId22"/>
    <p:sldId id="398" r:id="rId23"/>
    <p:sldId id="578" r:id="rId24"/>
    <p:sldId id="582" r:id="rId25"/>
    <p:sldId id="581" r:id="rId26"/>
    <p:sldId id="586" r:id="rId27"/>
    <p:sldId id="583" r:id="rId28"/>
    <p:sldId id="584" r:id="rId29"/>
    <p:sldId id="587" r:id="rId30"/>
    <p:sldId id="389" r:id="rId31"/>
    <p:sldId id="58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01"/>
    <p:restoredTop sz="97020"/>
  </p:normalViewPr>
  <p:slideViewPr>
    <p:cSldViewPr snapToGrid="0">
      <p:cViewPr varScale="1">
        <p:scale>
          <a:sx n="127" d="100"/>
          <a:sy n="127" d="100"/>
        </p:scale>
        <p:origin x="6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C727F2-459B-3B4F-8A4B-08A0CA1D613A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45C92-872E-EE4D-974E-DF3DFE6534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662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D9147-8185-E2D4-FE06-60F13DF6F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5A90D7-0F64-30AD-1986-B0AEC1E50A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E44280-DB22-0278-16BE-69C9C7943D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62C1F-F1AF-1BA3-4921-D1A88ACD0F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21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FABDA-ABC9-009D-A899-244F7D28E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B11937-3EF8-2B4A-1317-57D19A97DD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E00824-C7A5-F856-F539-9563D99AB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6019D-5D47-2577-29D1-872CD459BE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546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91E44-FFF8-DC88-C6FE-3CAA953FE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8A65BF-F00D-8E76-2222-A577452572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11F7E6-DB2C-45C6-07E9-6673666427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798671-8DB2-397D-66BF-72ED31121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616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F4276-937C-3FA0-BE3B-38EE82507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2BC6B-F27E-8156-0F59-A8835B397C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CCCBA7-5608-B580-9D04-D02107DD91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BA1AD-8F4B-1288-2CBB-5DA78A8DC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44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6F73A-B0C7-8561-EFB4-0B66D8546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190432-4FCF-45B8-BFCA-B957DD7C9F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61F66C-5295-47B7-1E46-6887D0769E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921E3-A5E7-D743-B775-227D2FA29B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4397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D275-5F7D-6D4A-D9A2-A18D66503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2C369E-2CFB-3B8E-EFB1-9FC6004242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039BCB-ED5F-D4FC-EE2A-65B96B45DB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CE1EB-04BB-2F35-B627-EBDF4B2B1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29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8BE14-FE32-2939-6B73-E2C1335E6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ED9202-7D6E-A189-AAE7-4409A4A6FE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77410-BD8B-FC9E-2E84-CECDB085F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B4EC5-3E10-A6DB-1046-A7A135F45A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27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187F2-7CD8-6209-C991-2C206F0AA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BA9D12-A66A-3F50-C716-F3F14F5F51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DEABBA-B6DB-F848-9ED4-D9CB317FD2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3B266-499B-48BD-6AEB-4B682A3EE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35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E065B-0358-C845-E35A-9BA9F3D2A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8CA13A-F753-E4B3-3F81-6237751E44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4CDED4-CBAA-52BC-CFA0-07349FA15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67FA3-2666-0BE7-148C-79CA2FFB76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66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C5FBE-D0AB-1469-8634-BE1C260F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87D1AC-C5EF-D680-F872-A402CE17E2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736C23-6FA5-54D3-69EB-78B886D7FF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D27AD-AABE-438C-F5EF-81F6EDBE7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35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33149-B0A8-C585-BBA1-AC6CE62D8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867A7-909F-6297-5323-E5A4D5B64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0480EB-26B7-1127-0B69-7A3A6FC00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5461FA-241C-4463-6788-F041EF3D01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31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95F81-4B82-3C3F-4A36-1D6695B75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FD332C-4B03-ADE1-0136-AC24DB6821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7D0D48-A2F3-579A-2F6B-98406DE3F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C14636-ABC0-54B4-3783-061F1815B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270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EB15-63A2-05A3-783E-8F64C2951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232BFF-7F48-DDAA-43D3-2F7BA3198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B185FC-5A26-3A96-065A-25557C5900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FE6E0-0FBC-204C-BCF5-9804F62417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675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8DAC9-9AFB-1818-6CEC-9E094E543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473647-0869-0879-D32D-D60E5B580C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D8168F-6F3A-B0C2-27EF-8E508A8306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12AC3-EDDF-7C55-B82A-80DAD2335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D45C92-872E-EE4D-974E-DF3DFE65340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04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7A138-A023-2C2A-90FD-A95AA7D05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D1A0AA-74C4-CDFB-78F1-BFD7C39FFE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69BE6-24C4-A55A-3F79-319231C2F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F2CCDF-A265-B570-DB93-CFCFD11AE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01F4B-C618-7F59-F968-016F7B6A7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49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E804-AEF6-7A46-8601-06112FAFE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7526DE-8AE5-1D8D-FF6F-893CAB619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90F2C-4EA3-273F-D407-E5D94F889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D29BD-C37E-7D72-1585-D876669B3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B68A74-28B1-1B6E-70EE-EA406BD4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0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6F13E3-A3B8-1D66-A947-D3ADA938AB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AE18-B8B7-3840-32E8-24C40F3D57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25E942-87F1-27E4-65C7-5CD80F4F4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0D1F9-ECB1-B078-C2F3-50DE8338D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82A36-1C20-E94D-AE3E-863C919E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90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23354-6B96-B679-3177-4ECAA86B7E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346C27-FF3C-072B-6B75-AB86EDC0E2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1A68B-112F-19CF-8582-7C86C03A9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1A764-F76A-56AD-25AE-9C28D8C3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86C8-4665-6CD8-E8DE-D10C8BF42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269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D37EF-2F4B-BED3-89D7-09CC7E457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4F4D2D-840B-B8EB-C17D-F0B06F63A8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A28C3-C9AD-90B0-FACB-34133D8AA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C384D-47FD-8F12-5CC0-86424E213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51851-5886-99F8-1CB0-228C6B57D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782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1C511-132D-8F48-C016-031686C5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9DC7D-5AB2-9F2E-A2BF-9858D946A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ED2B5-D244-5DF5-C2EB-E02964C2C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CFBD6-049C-3AF6-000C-2A8978FE3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9C30E-EAF5-6C3B-2036-C2D785985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162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3816F-E060-EBB9-ABB1-7532FA0A0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4F5269-A711-2877-544D-2D3B9BD294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09A98F-179F-5E19-8759-00AE9AEE6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1C054-0ED1-855B-D409-A3D141AAC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7E2A3-0D1F-30D8-D00D-EC153891E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89CFD-50A7-D116-BAF9-82E189919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835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346B7-49A9-22C9-01E6-629C3D207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E4E21-823F-D9D9-E74D-020FEC5AA7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33773D-14E3-1365-9800-A2FA662FE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979CC9-A1A3-78C7-2FAD-744ADC462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9DE10C-9F70-2CEA-4E00-F8283B3D2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740BAE-F1D6-555E-759A-232D29B0E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3AC86A-1FCE-3CFD-AA8B-1CEFD29B1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8051D7-F864-31EE-5C7B-4923D9DEC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3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0E3F3-5B7D-9809-408F-65BD523DF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5F4518-D0E9-F7CD-C1B3-F315E67B1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CD431-0532-0B4A-F097-EA404AEB4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A12C16-1C19-69FE-9F3E-7CC2B02E6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301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5EB1A3-D5F9-FA2B-4CE2-C881D6EB9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3E08D9-07DF-A426-6235-A592C4F3C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971AD2-CA3F-9DD2-4185-8479C11C9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29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27CC3-A16A-4AFB-D7DC-489D0C125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893D0-0430-535A-7EAE-2148C9470A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C4DFAB-90DA-594B-CC06-ED2F3D4A72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1EB68-C265-4748-8343-082E1D3DD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FB62F-190E-9EFE-86DA-6AD34858A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33ADA-7CEF-A458-B9CA-9903486F6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8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35878-5467-D67A-AF14-6664997DF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B60AC-4C11-E897-6F53-14CCE1BD4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DA4D2-F41F-6A10-2E57-2A2E588BD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557F8-A4A7-C7CB-C91F-3819F3B34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7DC74-5A74-DC57-D632-70DC70CC6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528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BD0A0-88B9-490D-AE86-2DB5E9249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209485-D096-1F42-E87B-C19B9A38F6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83D98B-52E0-DBE7-B43F-4429C6FE6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9E6A6-284D-73DF-7D79-537C1233C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02201E-D3C3-EACB-9374-7C7B6F789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B34B02-4467-4876-A658-B740431DE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99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4DCA6-41A3-203A-FA92-20A71F339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0EB164-9D97-DB71-2BA1-61BAE6070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CD6FB-92D8-23F7-7A2A-6556A626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09BBF-55FA-1361-A131-76ED53F9F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D3A7E-FB6C-F157-3A41-27C8E47CF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90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9AE5AE-B582-9E8B-F882-8F85CBD64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0B9F0D-3BBF-35F6-2DBF-2A88E07C10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DC932-32A9-6345-30CC-5F4274C4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96CC0-F8DD-D0E8-51AF-F85C3E223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CCFD6-5EE3-8FD9-7A8F-4D4E99596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9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F34B7-4CFE-9ACA-22C6-333217F23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A811C3-4C20-D902-F260-5C596A31CC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8479F-D2D0-388A-9E1E-59A5960E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461D2-D493-8C33-09D7-A251A953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8CE9C-1EBE-21A5-C1A4-A41004671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16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307E8-FAD0-A3A2-CFF3-83889B929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236D8-CBDC-E41A-8A9A-9533F1F9D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8D5708-50EF-990C-645A-124AC5AF7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DC064-815C-56D4-8953-8CED858A5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28363C-6207-A586-ECB8-70D3B087F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61DCB-B55F-0D4A-D3A8-51D1DFC6E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03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8B990-EC6B-F90F-BA17-62F682D47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4D692-85F6-A9B5-1021-985822FC3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77024-8984-B731-2FB9-F0E2C18A27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448308-337E-D290-EDC0-AAA942D446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8C49B8-4205-14B6-974C-AD48BCCEAA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FBB15F-41D9-28F4-50A2-4544F344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36F618-6993-6C54-8D96-398A5627A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E7EA9-7156-14B7-B5F4-202296DE8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61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9B191-18FA-58A6-4C8D-5405BBA1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A0AFEB-F267-94EE-CF60-B63FED490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5C611E-9AB9-6FBE-73D5-0684DD2C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B21312-3B91-1170-6DAA-2AE0FF6CD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2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F1DFE-0948-A9F4-9632-C558E7A6F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5A7698-E7EF-A892-E940-9C385D2A0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D8914B-F962-4443-F228-2811CE72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36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5672-A003-33F8-5DB1-9791C6FB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A0648-F8F7-7E8D-A146-993F82962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79F471-6836-FF4B-B8D5-E257B52164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85BAC-3A5D-2404-BE86-E796C68CE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605FBB-BE95-7776-D75F-25097D77E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03199-1A25-104C-C4AF-982C347BD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84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0D00-9DB8-5CC9-4B32-67B9381E5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583592-A5A3-33F0-2BDC-E12E9C2018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550EE4-9E13-9B04-B940-C6648A93F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11990A-0229-AF0A-A587-CF5428841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A2B368-2A02-583B-E5BB-EFEBACBB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FDB759-A769-108E-7D4C-A43D3D694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00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A47E38-5D8A-F38D-AEC2-C2EBE2EE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6CE1A-7F40-0FE5-4367-F74822F41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A6B2D-2EE4-23BF-51DA-E6DA71E6E2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72CC80-E699-2D42-98B6-37953210FDEF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F52B2-5B66-24F4-B0BD-FE09FAFF30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E078AC-F019-0EA3-3DDE-A87C3511D9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F288C7-C99A-9E4A-9F59-F94C86830A07}" type="slidenum">
              <a:rPr lang="en-US" smtClean="0"/>
              <a:t>‹#›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BAAA542-B1E4-A44D-7844-456065331D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57000" contras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97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039DC-B160-56BA-5073-0E998181E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FACFC6-193D-BA53-7D18-BFAD97ECE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15052-760D-AA81-124D-2075CE7C9A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F0109A-9AF3-CC40-82FA-157B55CE5721}" type="datetimeFigureOut">
              <a:rPr lang="en-US" smtClean="0"/>
              <a:t>6/10/26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9ACCE-2726-5EFD-BE6B-6731A9AE9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B0488-AAC6-D8C6-A4C3-2A7B1F089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CC108-1532-CB45-B975-63B0EE4998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7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95C1B-F7B1-22BD-0FA1-816D5D080F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Multiplying leaders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C1E3BE-9A5D-3026-8E38-EC9B1A1E19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8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365F3-E3B9-8433-DFE9-4B70AAC2E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tractor in a field&#10;&#10;AI-generated content may be incorrect.">
            <a:extLst>
              <a:ext uri="{FF2B5EF4-FFF2-40B4-BE49-F238E27FC236}">
                <a16:creationId xmlns:a16="http://schemas.microsoft.com/office/drawing/2014/main" id="{889CB1AF-0233-E679-A530-C7D7827558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6631" y="0"/>
            <a:ext cx="6798737" cy="686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64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D5F8-167B-6574-6A4A-7B05955CA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standing in a tent&#10;&#10;AI-generated content may be incorrect.">
            <a:extLst>
              <a:ext uri="{FF2B5EF4-FFF2-40B4-BE49-F238E27FC236}">
                <a16:creationId xmlns:a16="http://schemas.microsoft.com/office/drawing/2014/main" id="{8D9B7B51-13E3-82ED-07AB-A0D6F8663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278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03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6ACEC-8D35-F605-DCAC-C78A84471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wo men smiling at the camera&#10;&#10;AI-generated content may be incorrect.">
            <a:extLst>
              <a:ext uri="{FF2B5EF4-FFF2-40B4-BE49-F238E27FC236}">
                <a16:creationId xmlns:a16="http://schemas.microsoft.com/office/drawing/2014/main" id="{F70552F2-B3E9-C51E-AB03-B77246185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3475" y="0"/>
            <a:ext cx="9205049" cy="690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34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EF9DB-FDD3-EFE4-8583-A5FBBA402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carrying a cart full of baskets&#10;&#10;AI-generated content may be incorrect.">
            <a:extLst>
              <a:ext uri="{FF2B5EF4-FFF2-40B4-BE49-F238E27FC236}">
                <a16:creationId xmlns:a16="http://schemas.microsoft.com/office/drawing/2014/main" id="{CCAE2366-134D-961D-29F9-083C4D23D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308" y="0"/>
            <a:ext cx="10197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89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467EC-9606-B830-EA7A-18FF5FE57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van parked on the side of a road&#10;&#10;AI-generated content may be incorrect.">
            <a:extLst>
              <a:ext uri="{FF2B5EF4-FFF2-40B4-BE49-F238E27FC236}">
                <a16:creationId xmlns:a16="http://schemas.microsoft.com/office/drawing/2014/main" id="{63B553F8-C573-5F89-F297-3CCA3D91EE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8243" y="0"/>
            <a:ext cx="100434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745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FF5C7-B685-2B8B-0B2F-0A8782E7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and child looking at a book&#10;&#10;AI-generated content may be incorrect.">
            <a:extLst>
              <a:ext uri="{FF2B5EF4-FFF2-40B4-BE49-F238E27FC236}">
                <a16:creationId xmlns:a16="http://schemas.microsoft.com/office/drawing/2014/main" id="{5167DA04-7565-D779-9D06-8C44E93F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9565" y="0"/>
            <a:ext cx="5072870" cy="7757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89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1F5E0-068A-1FBA-D57A-25D9B224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Two men standing next to each other&#10;&#10;AI-generated content may be incorrect.">
            <a:extLst>
              <a:ext uri="{FF2B5EF4-FFF2-40B4-BE49-F238E27FC236}">
                <a16:creationId xmlns:a16="http://schemas.microsoft.com/office/drawing/2014/main" id="{63812B96-6728-099D-6FE5-A3BF280E2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7523" y="8728"/>
            <a:ext cx="5136953" cy="684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52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08D56-A6D0-B697-6DDC-636A87D36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E6B65-98D5-9366-FC53-231E8BA6A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B6D92C-F0C2-820D-524F-74C9C976A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4978784"/>
          </a:xfrm>
          <a:solidFill>
            <a:schemeClr val="tx1">
              <a:alpha val="44539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</p:txBody>
      </p:sp>
    </p:spTree>
    <p:extLst>
      <p:ext uri="{BB962C8B-B14F-4D97-AF65-F5344CB8AC3E}">
        <p14:creationId xmlns:p14="http://schemas.microsoft.com/office/powerpoint/2010/main" val="3140478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883F1-5415-503E-9C02-488194313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BE446-02C7-908C-A7B2-CA743142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3ED14C0-8973-B52D-19AF-2A6FF1300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4978784"/>
          </a:xfrm>
          <a:solidFill>
            <a:schemeClr val="tx1">
              <a:alpha val="45103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</p:txBody>
      </p:sp>
      <p:pic>
        <p:nvPicPr>
          <p:cNvPr id="3" name="Picture 2" descr="theearstohear: The Four Spiritual Laws and Four Biblical Observations">
            <a:extLst>
              <a:ext uri="{FF2B5EF4-FFF2-40B4-BE49-F238E27FC236}">
                <a16:creationId xmlns:a16="http://schemas.microsoft.com/office/drawing/2014/main" id="{9F09891D-38CD-AD57-6E91-1002ED6C2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33" y="3582467"/>
            <a:ext cx="5321300" cy="292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863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9612-DB29-ED3D-15BE-119A4C0B1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5BDFD-5E9E-DD26-5373-6009A70D2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DD3961-A5D7-4618-EBDE-A19605360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4978784"/>
          </a:xfrm>
          <a:solidFill>
            <a:schemeClr val="tx1">
              <a:alpha val="44715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JIT Resourcing – John 16:12</a:t>
            </a:r>
          </a:p>
        </p:txBody>
      </p:sp>
    </p:spTree>
    <p:extLst>
      <p:ext uri="{BB962C8B-B14F-4D97-AF65-F5344CB8AC3E}">
        <p14:creationId xmlns:p14="http://schemas.microsoft.com/office/powerpoint/2010/main" val="3280838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93B66-9529-40B9-F9A8-6E3DD345F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95A9E-DA3F-9CC5-ED47-0367951677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Multiplying leaders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778B28-80DA-1361-6321-4CD85ADC0C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The Leadership Multiplication Path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390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9F001-2219-12D8-3930-7537C37C0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7AC31-96CF-70A2-15EA-15F7FF9607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8788" name="Picture 4">
            <a:extLst>
              <a:ext uri="{FF2B5EF4-FFF2-40B4-BE49-F238E27FC236}">
                <a16:creationId xmlns:a16="http://schemas.microsoft.com/office/drawing/2014/main" id="{9CA08588-BAB9-0208-C3CA-3F70887C4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9050"/>
            <a:ext cx="8763000" cy="68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233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AADB2-E10D-FE15-0F8A-3C148173E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01126-6B46-AF7D-CDF5-03DAF0D87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D8F83B-61BC-BFEB-1F70-43FDD6D95B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1" r="4293" b="3633"/>
          <a:stretch>
            <a:fillRect/>
          </a:stretch>
        </p:blipFill>
        <p:spPr>
          <a:xfrm>
            <a:off x="557048" y="396655"/>
            <a:ext cx="11077904" cy="5997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09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9F1C8-DB5E-762A-24BD-FD2B98A9C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6F993-64B1-26AE-319A-D7B644887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A85B81-73AB-479B-3387-2C00D5C95D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5234152"/>
          </a:xfrm>
          <a:solidFill>
            <a:schemeClr val="tx1">
              <a:alpha val="44955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JIT Resourcing – John 16:12</a:t>
            </a:r>
          </a:p>
          <a:p>
            <a:pPr marL="1200150" lvl="1" indent="-514350">
              <a:buFont typeface="Arial" panose="020B0604020202020204" pitchFamily="34" charset="0"/>
              <a:buAutoNum type="arabicPeriod"/>
            </a:pPr>
            <a:r>
              <a:rPr lang="en-US" sz="3600" dirty="0"/>
              <a:t>Problems – Matt 17:14-20</a:t>
            </a:r>
          </a:p>
        </p:txBody>
      </p:sp>
    </p:spTree>
    <p:extLst>
      <p:ext uri="{BB962C8B-B14F-4D97-AF65-F5344CB8AC3E}">
        <p14:creationId xmlns:p14="http://schemas.microsoft.com/office/powerpoint/2010/main" val="11452498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489F4-9FF1-9B26-D9F3-17048FC0B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67F77-34ED-72A6-61AC-444C1B334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821033B-21A9-F918-4D9C-58EAADC47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5234152"/>
          </a:xfrm>
          <a:solidFill>
            <a:schemeClr val="tx1">
              <a:alpha val="44955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JIT Resourcing – John 16:12</a:t>
            </a:r>
          </a:p>
          <a:p>
            <a:pPr marL="1200150" lvl="1" indent="-514350">
              <a:buFont typeface="Arial" panose="020B0604020202020204" pitchFamily="34" charset="0"/>
              <a:buAutoNum type="arabicPeriod"/>
            </a:pPr>
            <a:r>
              <a:rPr lang="en-US" sz="3600" dirty="0"/>
              <a:t>Problems – Matt 17:14-20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Speed modeling – Luke 11:1-11</a:t>
            </a:r>
          </a:p>
        </p:txBody>
      </p:sp>
    </p:spTree>
    <p:extLst>
      <p:ext uri="{BB962C8B-B14F-4D97-AF65-F5344CB8AC3E}">
        <p14:creationId xmlns:p14="http://schemas.microsoft.com/office/powerpoint/2010/main" val="566988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8A195-117B-0569-CEBB-B164EC75A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82293-8C5A-37CF-3AE3-E6336B7E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66DD83B-99C6-513D-EF79-C2CDCB47E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5234152"/>
          </a:xfrm>
          <a:solidFill>
            <a:schemeClr val="tx1">
              <a:alpha val="44955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JIT Resourcing – John 16:12</a:t>
            </a:r>
          </a:p>
          <a:p>
            <a:pPr marL="1200150" lvl="1" indent="-514350">
              <a:buFont typeface="Arial" panose="020B0604020202020204" pitchFamily="34" charset="0"/>
              <a:buAutoNum type="arabicPeriod"/>
            </a:pPr>
            <a:r>
              <a:rPr lang="en-US" sz="3600" dirty="0"/>
              <a:t>Problems – Matt 17:14-20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Speed modeling – Luke 11:1-11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Leadership “pipelines” – Mark 4:34</a:t>
            </a:r>
          </a:p>
        </p:txBody>
      </p:sp>
    </p:spTree>
    <p:extLst>
      <p:ext uri="{BB962C8B-B14F-4D97-AF65-F5344CB8AC3E}">
        <p14:creationId xmlns:p14="http://schemas.microsoft.com/office/powerpoint/2010/main" val="3129538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2F8C4-B76B-D842-2CFD-2D1E8E232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DA3B69-2148-0542-05AB-C01485B47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6522" t="16005" b="10567"/>
          <a:stretch>
            <a:fillRect/>
          </a:stretch>
        </p:blipFill>
        <p:spPr>
          <a:xfrm>
            <a:off x="919654" y="365125"/>
            <a:ext cx="10205545" cy="601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39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46730-7DFF-E2AE-E870-4235F8182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851DA-1B4C-1085-8F5B-0996CB273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5823EC8-A7E1-214E-962B-A0EACFF2C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5234152"/>
          </a:xfrm>
          <a:solidFill>
            <a:schemeClr val="tx1">
              <a:alpha val="44955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JIT Resourcing – John 16:12</a:t>
            </a:r>
          </a:p>
          <a:p>
            <a:pPr marL="1200150" lvl="1" indent="-514350">
              <a:buFont typeface="Arial" panose="020B0604020202020204" pitchFamily="34" charset="0"/>
              <a:buAutoNum type="arabicPeriod"/>
            </a:pPr>
            <a:r>
              <a:rPr lang="en-US" sz="3600" dirty="0"/>
              <a:t>Problems – Matt 17:14-20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Speed modeling – Luke 11:1-11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Leadership “pipelines” – Mark 4:34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The Father’s Heart – John 17</a:t>
            </a:r>
          </a:p>
        </p:txBody>
      </p:sp>
    </p:spTree>
    <p:extLst>
      <p:ext uri="{BB962C8B-B14F-4D97-AF65-F5344CB8AC3E}">
        <p14:creationId xmlns:p14="http://schemas.microsoft.com/office/powerpoint/2010/main" val="2813463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6BE3-F5F7-E001-6B41-F27A9D133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AE9ADE-6DB6-A200-BEAA-645AC4650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825" y="365125"/>
            <a:ext cx="8124533" cy="6093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18589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ED33E-B74A-2DAB-D8A2-23A7F3548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E48B9-5943-93EF-F0CE-3F9B593A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463E8F-4060-FCB2-3245-E4F54A347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5234152"/>
          </a:xfrm>
          <a:solidFill>
            <a:schemeClr val="tx1">
              <a:alpha val="44955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TAR (teach, act, reflect) – Luke 10:1-20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JIT Resourcing – John 16:12</a:t>
            </a:r>
          </a:p>
          <a:p>
            <a:pPr marL="1200150" lvl="1" indent="-514350">
              <a:buFont typeface="Arial" panose="020B0604020202020204" pitchFamily="34" charset="0"/>
              <a:buAutoNum type="arabicPeriod"/>
            </a:pPr>
            <a:r>
              <a:rPr lang="en-US" sz="3600" dirty="0"/>
              <a:t>Problems – Matt 17:14-20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Speed modeling – Luke 11:1-11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Leadership “pipelines” – Mark 4:34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The Father’s Heart – John 17</a:t>
            </a:r>
          </a:p>
        </p:txBody>
      </p:sp>
    </p:spTree>
    <p:extLst>
      <p:ext uri="{BB962C8B-B14F-4D97-AF65-F5344CB8AC3E}">
        <p14:creationId xmlns:p14="http://schemas.microsoft.com/office/powerpoint/2010/main" val="4026356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5F509-440C-6D99-4182-5694AD14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590F4-1A28-9E8C-396A-BFD848583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B78B9-DB31-C34E-92CA-605219F47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509" y="1339702"/>
            <a:ext cx="10600795" cy="5146158"/>
          </a:xfrm>
          <a:solidFill>
            <a:schemeClr val="bg1">
              <a:alpha val="84591"/>
            </a:schemeClr>
          </a:solidFill>
        </p:spPr>
        <p:txBody>
          <a:bodyPr>
            <a:normAutofit/>
          </a:bodyPr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r>
              <a:rPr lang="en-US" sz="3200" b="1" dirty="0">
                <a:solidFill>
                  <a:schemeClr val="tx1"/>
                </a:solidFill>
              </a:rPr>
              <a:t>Discussion Question:</a:t>
            </a:r>
          </a:p>
          <a:p>
            <a:endParaRPr lang="en-US" sz="3200" b="1" dirty="0">
              <a:solidFill>
                <a:schemeClr val="tx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How could you use the eight leadership engines to accelerate leadership multiplication in your </a:t>
            </a:r>
            <a:r>
              <a:rPr lang="en-US" sz="3200" b="1" dirty="0">
                <a:solidFill>
                  <a:schemeClr val="tx1"/>
                </a:solidFill>
              </a:rPr>
              <a:t>family</a:t>
            </a:r>
            <a:r>
              <a:rPr lang="en-US" sz="3200" dirty="0">
                <a:solidFill>
                  <a:schemeClr val="tx1"/>
                </a:solidFill>
              </a:rPr>
              <a:t>, your </a:t>
            </a:r>
            <a:r>
              <a:rPr lang="en-US" sz="3200" b="1" dirty="0">
                <a:solidFill>
                  <a:schemeClr val="tx1"/>
                </a:solidFill>
              </a:rPr>
              <a:t>local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chemeClr val="tx1"/>
                </a:solidFill>
              </a:rPr>
              <a:t>church</a:t>
            </a:r>
            <a:r>
              <a:rPr lang="en-US" sz="3200" dirty="0">
                <a:solidFill>
                  <a:schemeClr val="tx1"/>
                </a:solidFill>
              </a:rPr>
              <a:t>, in new </a:t>
            </a:r>
            <a:r>
              <a:rPr lang="en-US" sz="3200" b="1" dirty="0">
                <a:solidFill>
                  <a:schemeClr val="tx1"/>
                </a:solidFill>
              </a:rPr>
              <a:t>church plants </a:t>
            </a:r>
            <a:r>
              <a:rPr lang="en-US" sz="3200" dirty="0">
                <a:solidFill>
                  <a:schemeClr val="tx1"/>
                </a:solidFill>
              </a:rPr>
              <a:t>through M4</a:t>
            </a:r>
            <a:r>
              <a:rPr lang="en-US" sz="3200" b="1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</a:rPr>
              <a:t>and in </a:t>
            </a:r>
            <a:r>
              <a:rPr lang="en-US" sz="3200" b="1" dirty="0">
                <a:solidFill>
                  <a:schemeClr val="tx1"/>
                </a:solidFill>
              </a:rPr>
              <a:t>your team</a:t>
            </a:r>
            <a:r>
              <a:rPr lang="en-US" sz="3200" dirty="0">
                <a:solidFill>
                  <a:schemeClr val="tx1"/>
                </a:solidFill>
              </a:rPr>
              <a:t>?</a:t>
            </a:r>
          </a:p>
          <a:p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31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B6F05-36D8-E311-A579-A1C9C687B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25CB2-1BA2-05C1-AC43-D1E6EA42B7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Multiplying leaders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5EC41E-DD2F-624C-A188-2B1770F221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The Leadership Multiplication Path</a:t>
            </a:r>
          </a:p>
          <a:p>
            <a:r>
              <a:rPr lang="en-US" sz="2800" dirty="0">
                <a:solidFill>
                  <a:schemeClr val="bg1"/>
                </a:solidFill>
              </a:rPr>
              <a:t>Engines of Leadership Multiplication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5581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F6968-87BF-FBF0-2072-9614BFE42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B8A27-FF5F-506B-8137-AF62334A4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FAEBE4-7C1D-2E51-D35E-8B4586F4F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286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C3A27-6EA9-DBF3-70BA-C003A885F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0DF9-60D4-E475-2B80-4A837D777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Multiplying Leaders</a:t>
            </a:r>
          </a:p>
        </p:txBody>
      </p:sp>
    </p:spTree>
    <p:extLst>
      <p:ext uri="{BB962C8B-B14F-4D97-AF65-F5344CB8AC3E}">
        <p14:creationId xmlns:p14="http://schemas.microsoft.com/office/powerpoint/2010/main" val="3221882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93F1D-CDAE-D21E-564D-9B2BD301F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2875B-80E5-2867-7A8C-C9EB0E86B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480CEF8-5D10-4EC2-1C56-4EF8670FA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4978784"/>
          </a:xfrm>
          <a:solidFill>
            <a:schemeClr val="tx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</p:txBody>
      </p:sp>
    </p:spTree>
    <p:extLst>
      <p:ext uri="{BB962C8B-B14F-4D97-AF65-F5344CB8AC3E}">
        <p14:creationId xmlns:p14="http://schemas.microsoft.com/office/powerpoint/2010/main" val="4055051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1CD20-0CDE-AE2B-D2D9-41AE66FB7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88BB3-E90A-D4C9-82D7-12A61B6C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80E657B-A234-968E-5671-DAD96881B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4978784"/>
          </a:xfrm>
          <a:solidFill>
            <a:schemeClr val="tx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</p:txBody>
      </p:sp>
    </p:spTree>
    <p:extLst>
      <p:ext uri="{BB962C8B-B14F-4D97-AF65-F5344CB8AC3E}">
        <p14:creationId xmlns:p14="http://schemas.microsoft.com/office/powerpoint/2010/main" val="3466484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A9037-1E13-1486-4C6D-C8CE9308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437DB-469B-B9C8-EE42-8C1809C7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DFE0C4-1155-3630-2761-C7E3C2CB5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4978784"/>
          </a:xfrm>
          <a:solidFill>
            <a:schemeClr val="tx1">
              <a:alpha val="4484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704D95-4E8B-3266-0B0B-BE54318F305D}"/>
              </a:ext>
            </a:extLst>
          </p:cNvPr>
          <p:cNvSpPr/>
          <p:nvPr/>
        </p:nvSpPr>
        <p:spPr>
          <a:xfrm>
            <a:off x="651641" y="2427889"/>
            <a:ext cx="10702159" cy="429873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22C8AC-0825-C94E-D7B7-91A0E6E2F3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819" r="26065"/>
          <a:stretch>
            <a:fillRect/>
          </a:stretch>
        </p:blipFill>
        <p:spPr>
          <a:xfrm>
            <a:off x="1554219" y="2690314"/>
            <a:ext cx="3972911" cy="37400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FDF98F-5265-153F-0B21-5224AC3C83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036" r="24848"/>
          <a:stretch>
            <a:fillRect/>
          </a:stretch>
        </p:blipFill>
        <p:spPr>
          <a:xfrm>
            <a:off x="6516421" y="2690314"/>
            <a:ext cx="3972911" cy="377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085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491C3-18FE-3A88-DF8E-4023CD3A0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A82C-F4E9-F251-D35D-67FB723E5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6911"/>
            <a:ext cx="10515600" cy="868252"/>
          </a:xfrm>
        </p:spPr>
        <p:txBody>
          <a:bodyPr/>
          <a:lstStyle/>
          <a:p>
            <a:r>
              <a:rPr lang="en-US" dirty="0"/>
              <a:t>Engines of Leadership Multiplication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997618-A79D-BDFF-EF70-010F8604C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8179"/>
            <a:ext cx="10515600" cy="5412910"/>
          </a:xfrm>
          <a:solidFill>
            <a:schemeClr val="tx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Eight “engines” 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Challenge – John 1:43, Mark 1:17</a:t>
            </a:r>
          </a:p>
          <a:p>
            <a:pPr marL="1200150" lvl="1" indent="-514350">
              <a:buAutoNum type="arabicPeriod"/>
            </a:pPr>
            <a:r>
              <a:rPr lang="en-US" sz="3600" dirty="0"/>
              <a:t>Weight – Mark 6:37-44</a:t>
            </a:r>
          </a:p>
        </p:txBody>
      </p:sp>
    </p:spTree>
    <p:extLst>
      <p:ext uri="{BB962C8B-B14F-4D97-AF65-F5344CB8AC3E}">
        <p14:creationId xmlns:p14="http://schemas.microsoft.com/office/powerpoint/2010/main" val="3514242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E316-CA60-FD36-DD05-C3881901B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standing next to a tractor&#10;&#10;AI-generated content may be incorrect.">
            <a:extLst>
              <a:ext uri="{FF2B5EF4-FFF2-40B4-BE49-F238E27FC236}">
                <a16:creationId xmlns:a16="http://schemas.microsoft.com/office/drawing/2014/main" id="{C3F8A6DF-1D3B-75F6-CAE9-DBE6161180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8369" y="0"/>
            <a:ext cx="67352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27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1913</TotalTime>
  <Words>472</Words>
  <Application>Microsoft Macintosh PowerPoint</Application>
  <PresentationFormat>Widescreen</PresentationFormat>
  <Paragraphs>100</Paragraphs>
  <Slides>30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Aptos</vt:lpstr>
      <vt:lpstr>Aptos Display</vt:lpstr>
      <vt:lpstr>Arial</vt:lpstr>
      <vt:lpstr>Office Theme</vt:lpstr>
      <vt:lpstr>1_Office Theme</vt:lpstr>
      <vt:lpstr>Multiplying leaders</vt:lpstr>
      <vt:lpstr>Multiplying leaders</vt:lpstr>
      <vt:lpstr>Multiplying leaders</vt:lpstr>
      <vt:lpstr>Multiplying Leaders</vt:lpstr>
      <vt:lpstr>Engines of Leadership Multiplication</vt:lpstr>
      <vt:lpstr>Engines of Leadership Multiplication</vt:lpstr>
      <vt:lpstr>Engines of Leadership Multiplication</vt:lpstr>
      <vt:lpstr>Engines of Leadership Multiplication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Engines of Leadership Multiplication</vt:lpstr>
      <vt:lpstr>Engines of Leadership Multiplication</vt:lpstr>
      <vt:lpstr>Engines of Leadership Multiplication</vt:lpstr>
      <vt:lpstr>PowerPoint Presentation</vt:lpstr>
      <vt:lpstr>PowerPoint Presentation</vt:lpstr>
      <vt:lpstr>Engines of Leadership Multiplication</vt:lpstr>
      <vt:lpstr>Engines of Leadership Multiplication</vt:lpstr>
      <vt:lpstr>Engines of Leadership Multiplication</vt:lpstr>
      <vt:lpstr>PowerPoint Presentation</vt:lpstr>
      <vt:lpstr>Engines of Leadership Multiplication</vt:lpstr>
      <vt:lpstr>PowerPoint Presentation</vt:lpstr>
      <vt:lpstr>Engines of Leadership Multiplication</vt:lpstr>
      <vt:lpstr>Engines of Leadership Multiplication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dpatty miranhvar.com</dc:creator>
  <cp:lastModifiedBy>dpatty miranhvar.com</cp:lastModifiedBy>
  <cp:revision>10</cp:revision>
  <dcterms:created xsi:type="dcterms:W3CDTF">2026-06-09T05:44:28Z</dcterms:created>
  <dcterms:modified xsi:type="dcterms:W3CDTF">2026-06-10T22:00:33Z</dcterms:modified>
</cp:coreProperties>
</file>