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2"/>
  </p:notesMasterIdLst>
  <p:sldIdLst>
    <p:sldId id="256" r:id="rId2"/>
    <p:sldId id="261" r:id="rId3"/>
    <p:sldId id="264" r:id="rId4"/>
    <p:sldId id="265" r:id="rId5"/>
    <p:sldId id="263" r:id="rId6"/>
    <p:sldId id="257" r:id="rId7"/>
    <p:sldId id="292" r:id="rId8"/>
    <p:sldId id="267" r:id="rId9"/>
    <p:sldId id="262" r:id="rId10"/>
    <p:sldId id="266" r:id="rId11"/>
    <p:sldId id="272" r:id="rId12"/>
    <p:sldId id="273" r:id="rId13"/>
    <p:sldId id="274" r:id="rId14"/>
    <p:sldId id="269" r:id="rId15"/>
    <p:sldId id="277" r:id="rId16"/>
    <p:sldId id="275" r:id="rId17"/>
    <p:sldId id="278" r:id="rId18"/>
    <p:sldId id="258" r:id="rId19"/>
    <p:sldId id="279" r:id="rId20"/>
    <p:sldId id="280" r:id="rId21"/>
    <p:sldId id="281" r:id="rId22"/>
    <p:sldId id="282" r:id="rId23"/>
    <p:sldId id="285" r:id="rId24"/>
    <p:sldId id="293" r:id="rId25"/>
    <p:sldId id="283" r:id="rId26"/>
    <p:sldId id="291" r:id="rId27"/>
    <p:sldId id="288" r:id="rId28"/>
    <p:sldId id="289" r:id="rId29"/>
    <p:sldId id="290" r:id="rId30"/>
    <p:sldId id="260" r:id="rId31"/>
    <p:sldId id="294" r:id="rId32"/>
    <p:sldId id="295" r:id="rId33"/>
    <p:sldId id="296" r:id="rId34"/>
    <p:sldId id="297" r:id="rId35"/>
    <p:sldId id="276" r:id="rId36"/>
    <p:sldId id="298" r:id="rId37"/>
    <p:sldId id="299" r:id="rId38"/>
    <p:sldId id="390" r:id="rId39"/>
    <p:sldId id="301" r:id="rId40"/>
    <p:sldId id="302" r:id="rId41"/>
    <p:sldId id="309" r:id="rId42"/>
    <p:sldId id="310" r:id="rId43"/>
    <p:sldId id="319" r:id="rId44"/>
    <p:sldId id="320" r:id="rId45"/>
    <p:sldId id="322" r:id="rId46"/>
    <p:sldId id="321" r:id="rId47"/>
    <p:sldId id="323" r:id="rId48"/>
    <p:sldId id="324" r:id="rId49"/>
    <p:sldId id="328" r:id="rId50"/>
    <p:sldId id="327" r:id="rId51"/>
    <p:sldId id="329" r:id="rId52"/>
    <p:sldId id="325" r:id="rId53"/>
    <p:sldId id="330" r:id="rId54"/>
    <p:sldId id="331" r:id="rId55"/>
    <p:sldId id="332" r:id="rId56"/>
    <p:sldId id="340" r:id="rId57"/>
    <p:sldId id="336" r:id="rId58"/>
    <p:sldId id="337" r:id="rId59"/>
    <p:sldId id="338" r:id="rId60"/>
    <p:sldId id="339" r:id="rId61"/>
    <p:sldId id="341" r:id="rId62"/>
    <p:sldId id="342" r:id="rId63"/>
    <p:sldId id="387" r:id="rId64"/>
    <p:sldId id="369" r:id="rId65"/>
    <p:sldId id="343" r:id="rId66"/>
    <p:sldId id="344" r:id="rId67"/>
    <p:sldId id="345" r:id="rId68"/>
    <p:sldId id="372" r:id="rId69"/>
    <p:sldId id="391" r:id="rId70"/>
    <p:sldId id="382" r:id="rId71"/>
    <p:sldId id="365" r:id="rId72"/>
    <p:sldId id="373" r:id="rId73"/>
    <p:sldId id="370" r:id="rId74"/>
    <p:sldId id="371" r:id="rId75"/>
    <p:sldId id="367" r:id="rId76"/>
    <p:sldId id="383" r:id="rId77"/>
    <p:sldId id="368" r:id="rId78"/>
    <p:sldId id="374" r:id="rId79"/>
    <p:sldId id="375" r:id="rId80"/>
    <p:sldId id="384" r:id="rId81"/>
    <p:sldId id="376" r:id="rId82"/>
    <p:sldId id="377" r:id="rId83"/>
    <p:sldId id="378" r:id="rId84"/>
    <p:sldId id="379" r:id="rId85"/>
    <p:sldId id="381" r:id="rId86"/>
    <p:sldId id="380" r:id="rId87"/>
    <p:sldId id="388" r:id="rId88"/>
    <p:sldId id="385" r:id="rId89"/>
    <p:sldId id="1555" r:id="rId90"/>
    <p:sldId id="389" r:id="rId9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53"/>
    <p:restoredTop sz="94647"/>
  </p:normalViewPr>
  <p:slideViewPr>
    <p:cSldViewPr snapToGrid="0">
      <p:cViewPr varScale="1">
        <p:scale>
          <a:sx n="151" d="100"/>
          <a:sy n="151" d="100"/>
        </p:scale>
        <p:origin x="22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C727F2-459B-3B4F-8A4B-08A0CA1D613A}" type="datetimeFigureOut">
              <a:rPr lang="en-US" smtClean="0"/>
              <a:t>6/9/26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D45C92-872E-EE4D-974E-DF3DFE653403}" type="slidenum">
              <a:rPr lang="en-US" smtClean="0"/>
              <a:t>‹#›</a:t>
            </a:fld>
            <a:endParaRPr lang="en-US"/>
          </a:p>
        </p:txBody>
      </p:sp>
    </p:spTree>
    <p:extLst>
      <p:ext uri="{BB962C8B-B14F-4D97-AF65-F5344CB8AC3E}">
        <p14:creationId xmlns:p14="http://schemas.microsoft.com/office/powerpoint/2010/main" val="5016628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B9CA9-DBEE-3C5F-3F7A-E7F41BCFF2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FD0959-AB86-CB25-C5BD-36FF2C7706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9C5904-4298-7222-FF51-084D57B3D20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427AF4-65D2-C86F-DBBF-A347B4AAEDE1}"/>
              </a:ext>
            </a:extLst>
          </p:cNvPr>
          <p:cNvSpPr>
            <a:spLocks noGrp="1"/>
          </p:cNvSpPr>
          <p:nvPr>
            <p:ph type="sldNum" sz="quarter" idx="5"/>
          </p:nvPr>
        </p:nvSpPr>
        <p:spPr/>
        <p:txBody>
          <a:bodyPr/>
          <a:lstStyle/>
          <a:p>
            <a:fld id="{66D45C92-872E-EE4D-974E-DF3DFE653403}" type="slidenum">
              <a:rPr lang="en-US" smtClean="0"/>
              <a:t>5</a:t>
            </a:fld>
            <a:endParaRPr lang="en-US"/>
          </a:p>
        </p:txBody>
      </p:sp>
    </p:spTree>
    <p:extLst>
      <p:ext uri="{BB962C8B-B14F-4D97-AF65-F5344CB8AC3E}">
        <p14:creationId xmlns:p14="http://schemas.microsoft.com/office/powerpoint/2010/main" val="35428719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ECD0D-CE3D-CD3B-897C-2FFAE600E9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9C141F-2D00-AFDA-B047-47FB004749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777013-779C-E55F-CF28-9EDC8453EF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8A741B7-1CB9-1B69-8942-96A773508409}"/>
              </a:ext>
            </a:extLst>
          </p:cNvPr>
          <p:cNvSpPr>
            <a:spLocks noGrp="1"/>
          </p:cNvSpPr>
          <p:nvPr>
            <p:ph type="sldNum" sz="quarter" idx="5"/>
          </p:nvPr>
        </p:nvSpPr>
        <p:spPr/>
        <p:txBody>
          <a:bodyPr/>
          <a:lstStyle/>
          <a:p>
            <a:fld id="{66D45C92-872E-EE4D-974E-DF3DFE653403}" type="slidenum">
              <a:rPr lang="en-US" smtClean="0"/>
              <a:t>14</a:t>
            </a:fld>
            <a:endParaRPr lang="en-US"/>
          </a:p>
        </p:txBody>
      </p:sp>
    </p:spTree>
    <p:extLst>
      <p:ext uri="{BB962C8B-B14F-4D97-AF65-F5344CB8AC3E}">
        <p14:creationId xmlns:p14="http://schemas.microsoft.com/office/powerpoint/2010/main" val="38536635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268C2-60C0-471B-6AA9-AFDA1F7CA8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AAA0D2-4DCC-559B-57D4-0A14A08C91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7BB429-64C7-83A9-34EF-E62F0C1D0DB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7BC623-A4B9-98BE-CA94-38C33EC43286}"/>
              </a:ext>
            </a:extLst>
          </p:cNvPr>
          <p:cNvSpPr>
            <a:spLocks noGrp="1"/>
          </p:cNvSpPr>
          <p:nvPr>
            <p:ph type="sldNum" sz="quarter" idx="5"/>
          </p:nvPr>
        </p:nvSpPr>
        <p:spPr/>
        <p:txBody>
          <a:bodyPr/>
          <a:lstStyle/>
          <a:p>
            <a:fld id="{66D45C92-872E-EE4D-974E-DF3DFE653403}" type="slidenum">
              <a:rPr lang="en-US" smtClean="0"/>
              <a:t>15</a:t>
            </a:fld>
            <a:endParaRPr lang="en-US"/>
          </a:p>
        </p:txBody>
      </p:sp>
    </p:spTree>
    <p:extLst>
      <p:ext uri="{BB962C8B-B14F-4D97-AF65-F5344CB8AC3E}">
        <p14:creationId xmlns:p14="http://schemas.microsoft.com/office/powerpoint/2010/main" val="23669799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94C20-C2CA-0852-E655-936C3BFC51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F273FF-239B-C1FE-7AC5-B4A5DAE264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75E8B5-843E-9D6F-864E-931691ECFA7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1A5DABA-7CAE-2C14-9CBA-ABBB73C119CE}"/>
              </a:ext>
            </a:extLst>
          </p:cNvPr>
          <p:cNvSpPr>
            <a:spLocks noGrp="1"/>
          </p:cNvSpPr>
          <p:nvPr>
            <p:ph type="sldNum" sz="quarter" idx="5"/>
          </p:nvPr>
        </p:nvSpPr>
        <p:spPr/>
        <p:txBody>
          <a:bodyPr/>
          <a:lstStyle/>
          <a:p>
            <a:fld id="{66D45C92-872E-EE4D-974E-DF3DFE653403}" type="slidenum">
              <a:rPr lang="en-US" smtClean="0"/>
              <a:t>16</a:t>
            </a:fld>
            <a:endParaRPr lang="en-US"/>
          </a:p>
        </p:txBody>
      </p:sp>
    </p:spTree>
    <p:extLst>
      <p:ext uri="{BB962C8B-B14F-4D97-AF65-F5344CB8AC3E}">
        <p14:creationId xmlns:p14="http://schemas.microsoft.com/office/powerpoint/2010/main" val="10700234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D51AE-F760-AB97-66F3-B2D38AE13E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F28CE5-4CB9-3606-1D4E-221522F584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5D8531-5E43-CBAE-9DB3-F5E2F4547D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F71D5D6-E075-81F0-7D01-8B399208BE08}"/>
              </a:ext>
            </a:extLst>
          </p:cNvPr>
          <p:cNvSpPr>
            <a:spLocks noGrp="1"/>
          </p:cNvSpPr>
          <p:nvPr>
            <p:ph type="sldNum" sz="quarter" idx="5"/>
          </p:nvPr>
        </p:nvSpPr>
        <p:spPr/>
        <p:txBody>
          <a:bodyPr/>
          <a:lstStyle/>
          <a:p>
            <a:fld id="{66D45C92-872E-EE4D-974E-DF3DFE653403}" type="slidenum">
              <a:rPr lang="en-US" smtClean="0"/>
              <a:t>17</a:t>
            </a:fld>
            <a:endParaRPr lang="en-US"/>
          </a:p>
        </p:txBody>
      </p:sp>
    </p:spTree>
    <p:extLst>
      <p:ext uri="{BB962C8B-B14F-4D97-AF65-F5344CB8AC3E}">
        <p14:creationId xmlns:p14="http://schemas.microsoft.com/office/powerpoint/2010/main" val="20254296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921CC-FA3D-D676-4B86-E148410B3B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2AC277-38D2-7CBD-95D1-6D28055415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4A1676-59BC-0870-1EFA-04036D38E49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A8F665D-6780-D18A-6D2C-92B0D69AE33D}"/>
              </a:ext>
            </a:extLst>
          </p:cNvPr>
          <p:cNvSpPr>
            <a:spLocks noGrp="1"/>
          </p:cNvSpPr>
          <p:nvPr>
            <p:ph type="sldNum" sz="quarter" idx="5"/>
          </p:nvPr>
        </p:nvSpPr>
        <p:spPr/>
        <p:txBody>
          <a:bodyPr/>
          <a:lstStyle/>
          <a:p>
            <a:fld id="{66D45C92-872E-EE4D-974E-DF3DFE653403}" type="slidenum">
              <a:rPr lang="en-US" smtClean="0"/>
              <a:t>18</a:t>
            </a:fld>
            <a:endParaRPr lang="en-US"/>
          </a:p>
        </p:txBody>
      </p:sp>
    </p:spTree>
    <p:extLst>
      <p:ext uri="{BB962C8B-B14F-4D97-AF65-F5344CB8AC3E}">
        <p14:creationId xmlns:p14="http://schemas.microsoft.com/office/powerpoint/2010/main" val="18773958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56FE9-CC76-A541-88D0-9279C6A060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757CB9-3D93-F826-9551-42E370F6B2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E05C2A-4B67-8F4A-4A07-5E4B8DAA83F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C83FC5A-0334-4514-BC39-8696F2E9873E}"/>
              </a:ext>
            </a:extLst>
          </p:cNvPr>
          <p:cNvSpPr>
            <a:spLocks noGrp="1"/>
          </p:cNvSpPr>
          <p:nvPr>
            <p:ph type="sldNum" sz="quarter" idx="5"/>
          </p:nvPr>
        </p:nvSpPr>
        <p:spPr/>
        <p:txBody>
          <a:bodyPr/>
          <a:lstStyle/>
          <a:p>
            <a:fld id="{66D45C92-872E-EE4D-974E-DF3DFE653403}" type="slidenum">
              <a:rPr lang="en-US" smtClean="0"/>
              <a:t>19</a:t>
            </a:fld>
            <a:endParaRPr lang="en-US"/>
          </a:p>
        </p:txBody>
      </p:sp>
    </p:spTree>
    <p:extLst>
      <p:ext uri="{BB962C8B-B14F-4D97-AF65-F5344CB8AC3E}">
        <p14:creationId xmlns:p14="http://schemas.microsoft.com/office/powerpoint/2010/main" val="15086411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05B0F-0CB1-4761-0524-1B62C1E373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893FF5-B6B3-AB3E-59D7-F20A9CE0B4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C93EAA-B82D-3E44-EEEB-67EE714AD9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EA8D030-54B7-5A3F-77F7-D75BFA4F11ED}"/>
              </a:ext>
            </a:extLst>
          </p:cNvPr>
          <p:cNvSpPr>
            <a:spLocks noGrp="1"/>
          </p:cNvSpPr>
          <p:nvPr>
            <p:ph type="sldNum" sz="quarter" idx="5"/>
          </p:nvPr>
        </p:nvSpPr>
        <p:spPr/>
        <p:txBody>
          <a:bodyPr/>
          <a:lstStyle/>
          <a:p>
            <a:fld id="{66D45C92-872E-EE4D-974E-DF3DFE653403}" type="slidenum">
              <a:rPr lang="en-US" smtClean="0"/>
              <a:t>20</a:t>
            </a:fld>
            <a:endParaRPr lang="en-US"/>
          </a:p>
        </p:txBody>
      </p:sp>
    </p:spTree>
    <p:extLst>
      <p:ext uri="{BB962C8B-B14F-4D97-AF65-F5344CB8AC3E}">
        <p14:creationId xmlns:p14="http://schemas.microsoft.com/office/powerpoint/2010/main" val="648153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22E19-21C4-B042-3C74-669712586E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F34A4D-29B5-D489-03EF-728371CFFE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0CF250-CCFF-AFFD-5565-50F9F82A83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1DD68A-8D4B-D516-7FB9-017D50E1C0CC}"/>
              </a:ext>
            </a:extLst>
          </p:cNvPr>
          <p:cNvSpPr>
            <a:spLocks noGrp="1"/>
          </p:cNvSpPr>
          <p:nvPr>
            <p:ph type="sldNum" sz="quarter" idx="5"/>
          </p:nvPr>
        </p:nvSpPr>
        <p:spPr/>
        <p:txBody>
          <a:bodyPr/>
          <a:lstStyle/>
          <a:p>
            <a:fld id="{66D45C92-872E-EE4D-974E-DF3DFE653403}" type="slidenum">
              <a:rPr lang="en-US" smtClean="0"/>
              <a:t>21</a:t>
            </a:fld>
            <a:endParaRPr lang="en-US"/>
          </a:p>
        </p:txBody>
      </p:sp>
    </p:spTree>
    <p:extLst>
      <p:ext uri="{BB962C8B-B14F-4D97-AF65-F5344CB8AC3E}">
        <p14:creationId xmlns:p14="http://schemas.microsoft.com/office/powerpoint/2010/main" val="37533157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F6B26-0918-25DD-5C54-9B424894E0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04A752-8558-E047-E864-96B1607A91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E0856B-00E9-8EA7-68FD-B6E037ECF24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C18094-E433-5B99-EF90-B5A1C9814CCE}"/>
              </a:ext>
            </a:extLst>
          </p:cNvPr>
          <p:cNvSpPr>
            <a:spLocks noGrp="1"/>
          </p:cNvSpPr>
          <p:nvPr>
            <p:ph type="sldNum" sz="quarter" idx="5"/>
          </p:nvPr>
        </p:nvSpPr>
        <p:spPr/>
        <p:txBody>
          <a:bodyPr/>
          <a:lstStyle/>
          <a:p>
            <a:fld id="{66D45C92-872E-EE4D-974E-DF3DFE653403}" type="slidenum">
              <a:rPr lang="en-US" smtClean="0"/>
              <a:t>22</a:t>
            </a:fld>
            <a:endParaRPr lang="en-US"/>
          </a:p>
        </p:txBody>
      </p:sp>
    </p:spTree>
    <p:extLst>
      <p:ext uri="{BB962C8B-B14F-4D97-AF65-F5344CB8AC3E}">
        <p14:creationId xmlns:p14="http://schemas.microsoft.com/office/powerpoint/2010/main" val="36309690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60F78-75A1-A78C-DAA4-513555F6B9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64221C-CFCE-FDC1-C29A-F6324B4743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869322-5325-E94C-5754-34F5C7B86E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9D5BED-BC3E-8BF5-0F3F-3F6AE4501B40}"/>
              </a:ext>
            </a:extLst>
          </p:cNvPr>
          <p:cNvSpPr>
            <a:spLocks noGrp="1"/>
          </p:cNvSpPr>
          <p:nvPr>
            <p:ph type="sldNum" sz="quarter" idx="5"/>
          </p:nvPr>
        </p:nvSpPr>
        <p:spPr/>
        <p:txBody>
          <a:bodyPr/>
          <a:lstStyle/>
          <a:p>
            <a:fld id="{66D45C92-872E-EE4D-974E-DF3DFE653403}" type="slidenum">
              <a:rPr lang="en-US" smtClean="0"/>
              <a:t>23</a:t>
            </a:fld>
            <a:endParaRPr lang="en-US"/>
          </a:p>
        </p:txBody>
      </p:sp>
    </p:spTree>
    <p:extLst>
      <p:ext uri="{BB962C8B-B14F-4D97-AF65-F5344CB8AC3E}">
        <p14:creationId xmlns:p14="http://schemas.microsoft.com/office/powerpoint/2010/main" val="3609790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D45C92-872E-EE4D-974E-DF3DFE653403}" type="slidenum">
              <a:rPr lang="en-US" smtClean="0"/>
              <a:t>6</a:t>
            </a:fld>
            <a:endParaRPr lang="en-US"/>
          </a:p>
        </p:txBody>
      </p:sp>
    </p:spTree>
    <p:extLst>
      <p:ext uri="{BB962C8B-B14F-4D97-AF65-F5344CB8AC3E}">
        <p14:creationId xmlns:p14="http://schemas.microsoft.com/office/powerpoint/2010/main" val="28961524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B3BA0-7035-E984-CF37-09DE001FE0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F43901-58D9-4067-E14E-22E6445457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F22AF3-45C2-F7FB-6CAF-A7C133DD70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3D6C5CE-C202-6BD3-9A0E-51FE66D4F9B1}"/>
              </a:ext>
            </a:extLst>
          </p:cNvPr>
          <p:cNvSpPr>
            <a:spLocks noGrp="1"/>
          </p:cNvSpPr>
          <p:nvPr>
            <p:ph type="sldNum" sz="quarter" idx="5"/>
          </p:nvPr>
        </p:nvSpPr>
        <p:spPr/>
        <p:txBody>
          <a:bodyPr/>
          <a:lstStyle/>
          <a:p>
            <a:fld id="{66D45C92-872E-EE4D-974E-DF3DFE653403}" type="slidenum">
              <a:rPr lang="en-US" smtClean="0"/>
              <a:t>24</a:t>
            </a:fld>
            <a:endParaRPr lang="en-US"/>
          </a:p>
        </p:txBody>
      </p:sp>
    </p:spTree>
    <p:extLst>
      <p:ext uri="{BB962C8B-B14F-4D97-AF65-F5344CB8AC3E}">
        <p14:creationId xmlns:p14="http://schemas.microsoft.com/office/powerpoint/2010/main" val="39010870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FEED4-9B58-6FFF-82DE-4837656718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3AB7FD-F6CE-8332-4AFA-72FCED0B3C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63DC06-F2FB-A585-3B9E-BBF6E0B345A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EB61C3B-F556-B101-2F9B-E1F22DD798F2}"/>
              </a:ext>
            </a:extLst>
          </p:cNvPr>
          <p:cNvSpPr>
            <a:spLocks noGrp="1"/>
          </p:cNvSpPr>
          <p:nvPr>
            <p:ph type="sldNum" sz="quarter" idx="5"/>
          </p:nvPr>
        </p:nvSpPr>
        <p:spPr/>
        <p:txBody>
          <a:bodyPr/>
          <a:lstStyle/>
          <a:p>
            <a:fld id="{66D45C92-872E-EE4D-974E-DF3DFE653403}" type="slidenum">
              <a:rPr lang="en-US" smtClean="0"/>
              <a:t>25</a:t>
            </a:fld>
            <a:endParaRPr lang="en-US"/>
          </a:p>
        </p:txBody>
      </p:sp>
    </p:spTree>
    <p:extLst>
      <p:ext uri="{BB962C8B-B14F-4D97-AF65-F5344CB8AC3E}">
        <p14:creationId xmlns:p14="http://schemas.microsoft.com/office/powerpoint/2010/main" val="33592112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117E6-A6C1-9C5A-1423-772A255A28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32ECB7-3BF4-DCC5-5033-B9DA507DAC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C1B697-AF5B-66D0-8FA2-7649D4C5C1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1D45A71-4328-98E0-7CA2-ABC586D9B0E8}"/>
              </a:ext>
            </a:extLst>
          </p:cNvPr>
          <p:cNvSpPr>
            <a:spLocks noGrp="1"/>
          </p:cNvSpPr>
          <p:nvPr>
            <p:ph type="sldNum" sz="quarter" idx="5"/>
          </p:nvPr>
        </p:nvSpPr>
        <p:spPr/>
        <p:txBody>
          <a:bodyPr/>
          <a:lstStyle/>
          <a:p>
            <a:fld id="{66D45C92-872E-EE4D-974E-DF3DFE653403}" type="slidenum">
              <a:rPr lang="en-US" smtClean="0"/>
              <a:t>26</a:t>
            </a:fld>
            <a:endParaRPr lang="en-US"/>
          </a:p>
        </p:txBody>
      </p:sp>
    </p:spTree>
    <p:extLst>
      <p:ext uri="{BB962C8B-B14F-4D97-AF65-F5344CB8AC3E}">
        <p14:creationId xmlns:p14="http://schemas.microsoft.com/office/powerpoint/2010/main" val="25103943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6A08F-FC47-FC1C-AF3D-8538A64420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F7F2EB-6CFB-F4D9-B6FF-9522730220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0DC928-78DC-003B-4BE1-B2C4F7DE873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FF2597-ED17-C2E9-1F8F-6BF6F85C014B}"/>
              </a:ext>
            </a:extLst>
          </p:cNvPr>
          <p:cNvSpPr>
            <a:spLocks noGrp="1"/>
          </p:cNvSpPr>
          <p:nvPr>
            <p:ph type="sldNum" sz="quarter" idx="5"/>
          </p:nvPr>
        </p:nvSpPr>
        <p:spPr/>
        <p:txBody>
          <a:bodyPr/>
          <a:lstStyle/>
          <a:p>
            <a:fld id="{66D45C92-872E-EE4D-974E-DF3DFE653403}" type="slidenum">
              <a:rPr lang="en-US" smtClean="0"/>
              <a:t>27</a:t>
            </a:fld>
            <a:endParaRPr lang="en-US"/>
          </a:p>
        </p:txBody>
      </p:sp>
    </p:spTree>
    <p:extLst>
      <p:ext uri="{BB962C8B-B14F-4D97-AF65-F5344CB8AC3E}">
        <p14:creationId xmlns:p14="http://schemas.microsoft.com/office/powerpoint/2010/main" val="25820781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10B16-26A3-890D-3946-52019A03EA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320E9E-7103-6EE8-1F71-615E7EE337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4CBC4F-E8F7-E57F-53A8-6AB49A0786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0080A0-0622-82F5-C502-47AFE79F0AA0}"/>
              </a:ext>
            </a:extLst>
          </p:cNvPr>
          <p:cNvSpPr>
            <a:spLocks noGrp="1"/>
          </p:cNvSpPr>
          <p:nvPr>
            <p:ph type="sldNum" sz="quarter" idx="5"/>
          </p:nvPr>
        </p:nvSpPr>
        <p:spPr/>
        <p:txBody>
          <a:bodyPr/>
          <a:lstStyle/>
          <a:p>
            <a:fld id="{66D45C92-872E-EE4D-974E-DF3DFE653403}" type="slidenum">
              <a:rPr lang="en-US" smtClean="0"/>
              <a:t>28</a:t>
            </a:fld>
            <a:endParaRPr lang="en-US"/>
          </a:p>
        </p:txBody>
      </p:sp>
    </p:spTree>
    <p:extLst>
      <p:ext uri="{BB962C8B-B14F-4D97-AF65-F5344CB8AC3E}">
        <p14:creationId xmlns:p14="http://schemas.microsoft.com/office/powerpoint/2010/main" val="40110126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4BEB5-1992-631D-99DD-766A4F33A4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0A2247-CBED-C6A8-F84B-8014496C9C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45948F-3777-280D-C028-5E9371315F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E03C09-E4A2-C2DC-A253-334C4BE4AF10}"/>
              </a:ext>
            </a:extLst>
          </p:cNvPr>
          <p:cNvSpPr>
            <a:spLocks noGrp="1"/>
          </p:cNvSpPr>
          <p:nvPr>
            <p:ph type="sldNum" sz="quarter" idx="5"/>
          </p:nvPr>
        </p:nvSpPr>
        <p:spPr/>
        <p:txBody>
          <a:bodyPr/>
          <a:lstStyle/>
          <a:p>
            <a:fld id="{66D45C92-872E-EE4D-974E-DF3DFE653403}" type="slidenum">
              <a:rPr lang="en-US" smtClean="0"/>
              <a:t>29</a:t>
            </a:fld>
            <a:endParaRPr lang="en-US"/>
          </a:p>
        </p:txBody>
      </p:sp>
    </p:spTree>
    <p:extLst>
      <p:ext uri="{BB962C8B-B14F-4D97-AF65-F5344CB8AC3E}">
        <p14:creationId xmlns:p14="http://schemas.microsoft.com/office/powerpoint/2010/main" val="36423214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BE05A-B18A-0EC7-16E2-8F06B4BDFA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B76DE2-A2E3-CDA7-1A35-7868CF80FB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09E65C-957D-06A5-DCAA-DD407948D7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3A2EED-750B-05C4-46C4-4BFC581EB327}"/>
              </a:ext>
            </a:extLst>
          </p:cNvPr>
          <p:cNvSpPr>
            <a:spLocks noGrp="1"/>
          </p:cNvSpPr>
          <p:nvPr>
            <p:ph type="sldNum" sz="quarter" idx="5"/>
          </p:nvPr>
        </p:nvSpPr>
        <p:spPr/>
        <p:txBody>
          <a:bodyPr/>
          <a:lstStyle/>
          <a:p>
            <a:fld id="{66D45C92-872E-EE4D-974E-DF3DFE653403}" type="slidenum">
              <a:rPr lang="en-US" smtClean="0"/>
              <a:t>30</a:t>
            </a:fld>
            <a:endParaRPr lang="en-US"/>
          </a:p>
        </p:txBody>
      </p:sp>
    </p:spTree>
    <p:extLst>
      <p:ext uri="{BB962C8B-B14F-4D97-AF65-F5344CB8AC3E}">
        <p14:creationId xmlns:p14="http://schemas.microsoft.com/office/powerpoint/2010/main" val="16249931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5BFF6-714F-5459-BF38-47455D8A5C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499ED0-3E0B-01F9-C76C-7B5C1C1640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B975BD-2CBE-9BC6-2F4F-0FE164B42A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A54C2D-B713-D457-8FDE-2B7D8443E7DA}"/>
              </a:ext>
            </a:extLst>
          </p:cNvPr>
          <p:cNvSpPr>
            <a:spLocks noGrp="1"/>
          </p:cNvSpPr>
          <p:nvPr>
            <p:ph type="sldNum" sz="quarter" idx="5"/>
          </p:nvPr>
        </p:nvSpPr>
        <p:spPr/>
        <p:txBody>
          <a:bodyPr/>
          <a:lstStyle/>
          <a:p>
            <a:fld id="{66D45C92-872E-EE4D-974E-DF3DFE653403}" type="slidenum">
              <a:rPr lang="en-US" smtClean="0"/>
              <a:t>31</a:t>
            </a:fld>
            <a:endParaRPr lang="en-US"/>
          </a:p>
        </p:txBody>
      </p:sp>
    </p:spTree>
    <p:extLst>
      <p:ext uri="{BB962C8B-B14F-4D97-AF65-F5344CB8AC3E}">
        <p14:creationId xmlns:p14="http://schemas.microsoft.com/office/powerpoint/2010/main" val="29939877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C0512-315A-0A6A-8BC2-B752D260EA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449CC0-8D6E-74BD-A4E5-D7B7C8E844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ED6DD0-55B2-132A-BC82-4BBA2288AB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D008A6A-7045-1F65-2E98-485F60BCDB20}"/>
              </a:ext>
            </a:extLst>
          </p:cNvPr>
          <p:cNvSpPr>
            <a:spLocks noGrp="1"/>
          </p:cNvSpPr>
          <p:nvPr>
            <p:ph type="sldNum" sz="quarter" idx="5"/>
          </p:nvPr>
        </p:nvSpPr>
        <p:spPr/>
        <p:txBody>
          <a:bodyPr/>
          <a:lstStyle/>
          <a:p>
            <a:fld id="{66D45C92-872E-EE4D-974E-DF3DFE653403}" type="slidenum">
              <a:rPr lang="en-US" smtClean="0"/>
              <a:t>32</a:t>
            </a:fld>
            <a:endParaRPr lang="en-US"/>
          </a:p>
        </p:txBody>
      </p:sp>
    </p:spTree>
    <p:extLst>
      <p:ext uri="{BB962C8B-B14F-4D97-AF65-F5344CB8AC3E}">
        <p14:creationId xmlns:p14="http://schemas.microsoft.com/office/powerpoint/2010/main" val="2309373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CFAE1-240A-BDE2-D4D2-E9DFFE122D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14348C-1962-3B33-9FCF-1B6BE7C6AD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807C43-7F94-1E4F-2855-B2B6B1F5F0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988074D-47D9-6B00-447E-39FA44592E1B}"/>
              </a:ext>
            </a:extLst>
          </p:cNvPr>
          <p:cNvSpPr>
            <a:spLocks noGrp="1"/>
          </p:cNvSpPr>
          <p:nvPr>
            <p:ph type="sldNum" sz="quarter" idx="5"/>
          </p:nvPr>
        </p:nvSpPr>
        <p:spPr/>
        <p:txBody>
          <a:bodyPr/>
          <a:lstStyle/>
          <a:p>
            <a:fld id="{66D45C92-872E-EE4D-974E-DF3DFE653403}" type="slidenum">
              <a:rPr lang="en-US" smtClean="0"/>
              <a:t>33</a:t>
            </a:fld>
            <a:endParaRPr lang="en-US"/>
          </a:p>
        </p:txBody>
      </p:sp>
    </p:spTree>
    <p:extLst>
      <p:ext uri="{BB962C8B-B14F-4D97-AF65-F5344CB8AC3E}">
        <p14:creationId xmlns:p14="http://schemas.microsoft.com/office/powerpoint/2010/main" val="3170808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CB922-7FAF-AE6A-3FCC-D17F448175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8CE6DC-CB3A-7D0A-30AF-0CB8B64A59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7A4FBD-9F88-7D7B-1CD3-FB943EE28DC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B01A6A-2233-A980-C15E-9E2AD1D4FAD4}"/>
              </a:ext>
            </a:extLst>
          </p:cNvPr>
          <p:cNvSpPr>
            <a:spLocks noGrp="1"/>
          </p:cNvSpPr>
          <p:nvPr>
            <p:ph type="sldNum" sz="quarter" idx="5"/>
          </p:nvPr>
        </p:nvSpPr>
        <p:spPr/>
        <p:txBody>
          <a:bodyPr/>
          <a:lstStyle/>
          <a:p>
            <a:fld id="{66D45C92-872E-EE4D-974E-DF3DFE653403}" type="slidenum">
              <a:rPr lang="en-US" smtClean="0"/>
              <a:t>7</a:t>
            </a:fld>
            <a:endParaRPr lang="en-US"/>
          </a:p>
        </p:txBody>
      </p:sp>
    </p:spTree>
    <p:extLst>
      <p:ext uri="{BB962C8B-B14F-4D97-AF65-F5344CB8AC3E}">
        <p14:creationId xmlns:p14="http://schemas.microsoft.com/office/powerpoint/2010/main" val="114089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6C4C6-3032-391C-414E-477E7FDD2A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EC124A-6765-46AA-6024-CE31D36EF7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DC4570-660F-7F02-5EFD-B0F3C09188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9BCEDE-27E1-9381-DC69-CB5A8C42A1CF}"/>
              </a:ext>
            </a:extLst>
          </p:cNvPr>
          <p:cNvSpPr>
            <a:spLocks noGrp="1"/>
          </p:cNvSpPr>
          <p:nvPr>
            <p:ph type="sldNum" sz="quarter" idx="5"/>
          </p:nvPr>
        </p:nvSpPr>
        <p:spPr/>
        <p:txBody>
          <a:bodyPr/>
          <a:lstStyle/>
          <a:p>
            <a:fld id="{66D45C92-872E-EE4D-974E-DF3DFE653403}" type="slidenum">
              <a:rPr lang="en-US" smtClean="0"/>
              <a:t>34</a:t>
            </a:fld>
            <a:endParaRPr lang="en-US"/>
          </a:p>
        </p:txBody>
      </p:sp>
    </p:spTree>
    <p:extLst>
      <p:ext uri="{BB962C8B-B14F-4D97-AF65-F5344CB8AC3E}">
        <p14:creationId xmlns:p14="http://schemas.microsoft.com/office/powerpoint/2010/main" val="10469785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34EDC-DA9C-F938-9C74-0DB5489CEE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4F0647-B50E-6DFD-F5F2-AA4890EF51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20DEB6-535E-A3B2-844F-46CE3CDF30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113F0D1-9AB6-7A68-4A51-4919A3009298}"/>
              </a:ext>
            </a:extLst>
          </p:cNvPr>
          <p:cNvSpPr>
            <a:spLocks noGrp="1"/>
          </p:cNvSpPr>
          <p:nvPr>
            <p:ph type="sldNum" sz="quarter" idx="5"/>
          </p:nvPr>
        </p:nvSpPr>
        <p:spPr/>
        <p:txBody>
          <a:bodyPr/>
          <a:lstStyle/>
          <a:p>
            <a:fld id="{66D45C92-872E-EE4D-974E-DF3DFE653403}" type="slidenum">
              <a:rPr lang="en-US" smtClean="0"/>
              <a:t>35</a:t>
            </a:fld>
            <a:endParaRPr lang="en-US"/>
          </a:p>
        </p:txBody>
      </p:sp>
    </p:spTree>
    <p:extLst>
      <p:ext uri="{BB962C8B-B14F-4D97-AF65-F5344CB8AC3E}">
        <p14:creationId xmlns:p14="http://schemas.microsoft.com/office/powerpoint/2010/main" val="4829672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EC83F-46B2-F800-494F-4EE236F72D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7BAB5B-95D9-666A-0602-5BA7CAFD25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052CC5-4CE7-6E36-9952-301E3923D9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5AED9F-DE0C-EBA8-0691-77EEC27F8971}"/>
              </a:ext>
            </a:extLst>
          </p:cNvPr>
          <p:cNvSpPr>
            <a:spLocks noGrp="1"/>
          </p:cNvSpPr>
          <p:nvPr>
            <p:ph type="sldNum" sz="quarter" idx="5"/>
          </p:nvPr>
        </p:nvSpPr>
        <p:spPr/>
        <p:txBody>
          <a:bodyPr/>
          <a:lstStyle/>
          <a:p>
            <a:fld id="{66D45C92-872E-EE4D-974E-DF3DFE653403}" type="slidenum">
              <a:rPr lang="en-US" smtClean="0"/>
              <a:t>36</a:t>
            </a:fld>
            <a:endParaRPr lang="en-US"/>
          </a:p>
        </p:txBody>
      </p:sp>
    </p:spTree>
    <p:extLst>
      <p:ext uri="{BB962C8B-B14F-4D97-AF65-F5344CB8AC3E}">
        <p14:creationId xmlns:p14="http://schemas.microsoft.com/office/powerpoint/2010/main" val="8729594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4D549-D17E-CA75-CB18-95563FD3EB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8C8CE6-F0CF-26DD-F252-6BBB65D5FD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FB5C65-7769-5AD9-BDC1-240E9EA909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5814F3C-945B-5128-2BAF-B3828D1204A9}"/>
              </a:ext>
            </a:extLst>
          </p:cNvPr>
          <p:cNvSpPr>
            <a:spLocks noGrp="1"/>
          </p:cNvSpPr>
          <p:nvPr>
            <p:ph type="sldNum" sz="quarter" idx="5"/>
          </p:nvPr>
        </p:nvSpPr>
        <p:spPr/>
        <p:txBody>
          <a:bodyPr/>
          <a:lstStyle/>
          <a:p>
            <a:fld id="{66D45C92-872E-EE4D-974E-DF3DFE653403}" type="slidenum">
              <a:rPr lang="en-US" smtClean="0"/>
              <a:t>37</a:t>
            </a:fld>
            <a:endParaRPr lang="en-US"/>
          </a:p>
        </p:txBody>
      </p:sp>
    </p:spTree>
    <p:extLst>
      <p:ext uri="{BB962C8B-B14F-4D97-AF65-F5344CB8AC3E}">
        <p14:creationId xmlns:p14="http://schemas.microsoft.com/office/powerpoint/2010/main" val="20282942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3C7A3-8B34-C434-6CF3-04DE08CB72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E80D0D-128E-3D2A-BAD1-CD009C22F2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756C44-F496-B451-E538-27CE65CF56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A44035-DF28-3FB0-2AD9-070DF8AC70F7}"/>
              </a:ext>
            </a:extLst>
          </p:cNvPr>
          <p:cNvSpPr>
            <a:spLocks noGrp="1"/>
          </p:cNvSpPr>
          <p:nvPr>
            <p:ph type="sldNum" sz="quarter" idx="5"/>
          </p:nvPr>
        </p:nvSpPr>
        <p:spPr/>
        <p:txBody>
          <a:bodyPr/>
          <a:lstStyle/>
          <a:p>
            <a:fld id="{66D45C92-872E-EE4D-974E-DF3DFE653403}" type="slidenum">
              <a:rPr lang="en-US" smtClean="0"/>
              <a:t>38</a:t>
            </a:fld>
            <a:endParaRPr lang="en-US"/>
          </a:p>
        </p:txBody>
      </p:sp>
    </p:spTree>
    <p:extLst>
      <p:ext uri="{BB962C8B-B14F-4D97-AF65-F5344CB8AC3E}">
        <p14:creationId xmlns:p14="http://schemas.microsoft.com/office/powerpoint/2010/main" val="35692951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A740C-BFC6-EBBF-A92E-BBEA9D8CCE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EC4E64-47A4-0ACF-DE20-1B1B670BDC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0200B4-C98A-8790-708C-71FE251D2C4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DB4AA6-4226-01C9-0036-B831CA08E838}"/>
              </a:ext>
            </a:extLst>
          </p:cNvPr>
          <p:cNvSpPr>
            <a:spLocks noGrp="1"/>
          </p:cNvSpPr>
          <p:nvPr>
            <p:ph type="sldNum" sz="quarter" idx="5"/>
          </p:nvPr>
        </p:nvSpPr>
        <p:spPr/>
        <p:txBody>
          <a:bodyPr/>
          <a:lstStyle/>
          <a:p>
            <a:fld id="{66D45C92-872E-EE4D-974E-DF3DFE653403}" type="slidenum">
              <a:rPr lang="en-US" smtClean="0"/>
              <a:t>39</a:t>
            </a:fld>
            <a:endParaRPr lang="en-US"/>
          </a:p>
        </p:txBody>
      </p:sp>
    </p:spTree>
    <p:extLst>
      <p:ext uri="{BB962C8B-B14F-4D97-AF65-F5344CB8AC3E}">
        <p14:creationId xmlns:p14="http://schemas.microsoft.com/office/powerpoint/2010/main" val="22391137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5F367-8385-C379-D188-C4A1040B74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22C4E0-0E9C-651B-AC30-52E64CE7AA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E59B96-B191-CA1A-78B2-4377DED3C68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93E4698-C21C-5FCD-7DDF-D7723C92C027}"/>
              </a:ext>
            </a:extLst>
          </p:cNvPr>
          <p:cNvSpPr>
            <a:spLocks noGrp="1"/>
          </p:cNvSpPr>
          <p:nvPr>
            <p:ph type="sldNum" sz="quarter" idx="5"/>
          </p:nvPr>
        </p:nvSpPr>
        <p:spPr/>
        <p:txBody>
          <a:bodyPr/>
          <a:lstStyle/>
          <a:p>
            <a:fld id="{66D45C92-872E-EE4D-974E-DF3DFE653403}" type="slidenum">
              <a:rPr lang="en-US" smtClean="0"/>
              <a:t>40</a:t>
            </a:fld>
            <a:endParaRPr lang="en-US"/>
          </a:p>
        </p:txBody>
      </p:sp>
    </p:spTree>
    <p:extLst>
      <p:ext uri="{BB962C8B-B14F-4D97-AF65-F5344CB8AC3E}">
        <p14:creationId xmlns:p14="http://schemas.microsoft.com/office/powerpoint/2010/main" val="29182080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48B4F-EF57-A5E2-48DB-2D23F847F8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C9ABBB-6F1A-8DF0-22EA-28F8109DF0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30014A-82D3-D91B-D66F-E765711F74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729C1A-D4A5-253D-367C-62F4C25E094D}"/>
              </a:ext>
            </a:extLst>
          </p:cNvPr>
          <p:cNvSpPr>
            <a:spLocks noGrp="1"/>
          </p:cNvSpPr>
          <p:nvPr>
            <p:ph type="sldNum" sz="quarter" idx="5"/>
          </p:nvPr>
        </p:nvSpPr>
        <p:spPr/>
        <p:txBody>
          <a:bodyPr/>
          <a:lstStyle/>
          <a:p>
            <a:fld id="{66D45C92-872E-EE4D-974E-DF3DFE653403}" type="slidenum">
              <a:rPr lang="en-US" smtClean="0"/>
              <a:t>41</a:t>
            </a:fld>
            <a:endParaRPr lang="en-US"/>
          </a:p>
        </p:txBody>
      </p:sp>
    </p:spTree>
    <p:extLst>
      <p:ext uri="{BB962C8B-B14F-4D97-AF65-F5344CB8AC3E}">
        <p14:creationId xmlns:p14="http://schemas.microsoft.com/office/powerpoint/2010/main" val="14728214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0C949-A1DF-99BD-2B6A-A7E6786EE0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305F77-69DB-B267-68A4-F6FC9F32C3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BAB728-FA6B-A7AC-BF4F-30DC1621EE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67FB48-A2AB-175B-8AB3-7E21392EF7D6}"/>
              </a:ext>
            </a:extLst>
          </p:cNvPr>
          <p:cNvSpPr>
            <a:spLocks noGrp="1"/>
          </p:cNvSpPr>
          <p:nvPr>
            <p:ph type="sldNum" sz="quarter" idx="5"/>
          </p:nvPr>
        </p:nvSpPr>
        <p:spPr/>
        <p:txBody>
          <a:bodyPr/>
          <a:lstStyle/>
          <a:p>
            <a:fld id="{66D45C92-872E-EE4D-974E-DF3DFE653403}" type="slidenum">
              <a:rPr lang="en-US" smtClean="0"/>
              <a:t>42</a:t>
            </a:fld>
            <a:endParaRPr lang="en-US"/>
          </a:p>
        </p:txBody>
      </p:sp>
    </p:spTree>
    <p:extLst>
      <p:ext uri="{BB962C8B-B14F-4D97-AF65-F5344CB8AC3E}">
        <p14:creationId xmlns:p14="http://schemas.microsoft.com/office/powerpoint/2010/main" val="1250895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A8A05-6B8F-26D6-89BE-6A92E4DA4E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13DEFE-CD50-EB0C-673B-6AF0D5601D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05CCB1-3E94-A79D-E25C-9E0B514CD2C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3EF254-C74A-592A-81E4-3393F80ED222}"/>
              </a:ext>
            </a:extLst>
          </p:cNvPr>
          <p:cNvSpPr>
            <a:spLocks noGrp="1"/>
          </p:cNvSpPr>
          <p:nvPr>
            <p:ph type="sldNum" sz="quarter" idx="5"/>
          </p:nvPr>
        </p:nvSpPr>
        <p:spPr/>
        <p:txBody>
          <a:bodyPr/>
          <a:lstStyle/>
          <a:p>
            <a:fld id="{66D45C92-872E-EE4D-974E-DF3DFE653403}" type="slidenum">
              <a:rPr lang="en-US" smtClean="0"/>
              <a:t>43</a:t>
            </a:fld>
            <a:endParaRPr lang="en-US"/>
          </a:p>
        </p:txBody>
      </p:sp>
    </p:spTree>
    <p:extLst>
      <p:ext uri="{BB962C8B-B14F-4D97-AF65-F5344CB8AC3E}">
        <p14:creationId xmlns:p14="http://schemas.microsoft.com/office/powerpoint/2010/main" val="19610312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9A00B-1A8B-0FB1-B1C9-8DFB690F00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0CE264-BC41-9297-801B-61A0A7F44C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3E1D41-5AD6-E257-2852-3BBEB384F5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C9F5D55-9598-1A06-FA3A-ABA96DC0B758}"/>
              </a:ext>
            </a:extLst>
          </p:cNvPr>
          <p:cNvSpPr>
            <a:spLocks noGrp="1"/>
          </p:cNvSpPr>
          <p:nvPr>
            <p:ph type="sldNum" sz="quarter" idx="5"/>
          </p:nvPr>
        </p:nvSpPr>
        <p:spPr/>
        <p:txBody>
          <a:bodyPr/>
          <a:lstStyle/>
          <a:p>
            <a:fld id="{66D45C92-872E-EE4D-974E-DF3DFE653403}" type="slidenum">
              <a:rPr lang="en-US" smtClean="0"/>
              <a:t>8</a:t>
            </a:fld>
            <a:endParaRPr lang="en-US"/>
          </a:p>
        </p:txBody>
      </p:sp>
    </p:spTree>
    <p:extLst>
      <p:ext uri="{BB962C8B-B14F-4D97-AF65-F5344CB8AC3E}">
        <p14:creationId xmlns:p14="http://schemas.microsoft.com/office/powerpoint/2010/main" val="14520919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9FF9D-75E8-AC1F-1573-A3D4A877CC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62B828-F676-FE9D-9288-BD713B9799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225E90-05A9-07FF-0ACB-8A33F7D4FC0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489B438-A0F4-E779-28B4-DC1803B32664}"/>
              </a:ext>
            </a:extLst>
          </p:cNvPr>
          <p:cNvSpPr>
            <a:spLocks noGrp="1"/>
          </p:cNvSpPr>
          <p:nvPr>
            <p:ph type="sldNum" sz="quarter" idx="5"/>
          </p:nvPr>
        </p:nvSpPr>
        <p:spPr/>
        <p:txBody>
          <a:bodyPr/>
          <a:lstStyle/>
          <a:p>
            <a:fld id="{66D45C92-872E-EE4D-974E-DF3DFE653403}" type="slidenum">
              <a:rPr lang="en-US" smtClean="0"/>
              <a:t>44</a:t>
            </a:fld>
            <a:endParaRPr lang="en-US"/>
          </a:p>
        </p:txBody>
      </p:sp>
    </p:spTree>
    <p:extLst>
      <p:ext uri="{BB962C8B-B14F-4D97-AF65-F5344CB8AC3E}">
        <p14:creationId xmlns:p14="http://schemas.microsoft.com/office/powerpoint/2010/main" val="344600269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C1A0C-BCD7-D34B-5D45-4D356D60C4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162406-D548-1920-9FE3-7FC725238A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0AB5B6-75F5-3BA5-A88E-3D9FB98DAC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DDAF21-CA1D-E477-636D-80B514A8BDC6}"/>
              </a:ext>
            </a:extLst>
          </p:cNvPr>
          <p:cNvSpPr>
            <a:spLocks noGrp="1"/>
          </p:cNvSpPr>
          <p:nvPr>
            <p:ph type="sldNum" sz="quarter" idx="5"/>
          </p:nvPr>
        </p:nvSpPr>
        <p:spPr/>
        <p:txBody>
          <a:bodyPr/>
          <a:lstStyle/>
          <a:p>
            <a:fld id="{66D45C92-872E-EE4D-974E-DF3DFE653403}" type="slidenum">
              <a:rPr lang="en-US" smtClean="0"/>
              <a:t>45</a:t>
            </a:fld>
            <a:endParaRPr lang="en-US"/>
          </a:p>
        </p:txBody>
      </p:sp>
    </p:spTree>
    <p:extLst>
      <p:ext uri="{BB962C8B-B14F-4D97-AF65-F5344CB8AC3E}">
        <p14:creationId xmlns:p14="http://schemas.microsoft.com/office/powerpoint/2010/main" val="8957924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35345-DC92-331C-501C-FC84287F33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C60085-5A42-201B-674A-4121F53356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1EAC83-169A-1DE6-FA42-70118679F0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A1D909E-C205-E253-3786-E842ABDF67E3}"/>
              </a:ext>
            </a:extLst>
          </p:cNvPr>
          <p:cNvSpPr>
            <a:spLocks noGrp="1"/>
          </p:cNvSpPr>
          <p:nvPr>
            <p:ph type="sldNum" sz="quarter" idx="5"/>
          </p:nvPr>
        </p:nvSpPr>
        <p:spPr/>
        <p:txBody>
          <a:bodyPr/>
          <a:lstStyle/>
          <a:p>
            <a:fld id="{66D45C92-872E-EE4D-974E-DF3DFE653403}" type="slidenum">
              <a:rPr lang="en-US" smtClean="0"/>
              <a:t>46</a:t>
            </a:fld>
            <a:endParaRPr lang="en-US"/>
          </a:p>
        </p:txBody>
      </p:sp>
    </p:spTree>
    <p:extLst>
      <p:ext uri="{BB962C8B-B14F-4D97-AF65-F5344CB8AC3E}">
        <p14:creationId xmlns:p14="http://schemas.microsoft.com/office/powerpoint/2010/main" val="307221477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5BCFF-DDBB-D0C8-9A67-61BDD02B36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8D7A49-70EC-DDAE-B4B8-0DA4930FCC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4AD668-A36B-A765-98C6-EDCC5A80FD7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DD32126-618E-E0BC-FEE6-15BC342A543F}"/>
              </a:ext>
            </a:extLst>
          </p:cNvPr>
          <p:cNvSpPr>
            <a:spLocks noGrp="1"/>
          </p:cNvSpPr>
          <p:nvPr>
            <p:ph type="sldNum" sz="quarter" idx="5"/>
          </p:nvPr>
        </p:nvSpPr>
        <p:spPr/>
        <p:txBody>
          <a:bodyPr/>
          <a:lstStyle/>
          <a:p>
            <a:fld id="{66D45C92-872E-EE4D-974E-DF3DFE653403}" type="slidenum">
              <a:rPr lang="en-US" smtClean="0"/>
              <a:t>47</a:t>
            </a:fld>
            <a:endParaRPr lang="en-US"/>
          </a:p>
        </p:txBody>
      </p:sp>
    </p:spTree>
    <p:extLst>
      <p:ext uri="{BB962C8B-B14F-4D97-AF65-F5344CB8AC3E}">
        <p14:creationId xmlns:p14="http://schemas.microsoft.com/office/powerpoint/2010/main" val="41709242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D8885-6A97-86AD-0873-E2FD32FB51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0080A6-080C-975E-5FEE-B346E2CC36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5AC7F9-668A-CD35-C406-B9C3B9EFBD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81895A-63B6-FDAC-0C08-9AC8F314FBA8}"/>
              </a:ext>
            </a:extLst>
          </p:cNvPr>
          <p:cNvSpPr>
            <a:spLocks noGrp="1"/>
          </p:cNvSpPr>
          <p:nvPr>
            <p:ph type="sldNum" sz="quarter" idx="5"/>
          </p:nvPr>
        </p:nvSpPr>
        <p:spPr/>
        <p:txBody>
          <a:bodyPr/>
          <a:lstStyle/>
          <a:p>
            <a:fld id="{66D45C92-872E-EE4D-974E-DF3DFE653403}" type="slidenum">
              <a:rPr lang="en-US" smtClean="0"/>
              <a:t>48</a:t>
            </a:fld>
            <a:endParaRPr lang="en-US"/>
          </a:p>
        </p:txBody>
      </p:sp>
    </p:spTree>
    <p:extLst>
      <p:ext uri="{BB962C8B-B14F-4D97-AF65-F5344CB8AC3E}">
        <p14:creationId xmlns:p14="http://schemas.microsoft.com/office/powerpoint/2010/main" val="232254936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EC653-3D3C-CFA3-E152-35B3A89298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608589-D14A-1ED9-B810-CE081EBE19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BA2726-2DD9-CFDB-C8FC-C8C8B3534C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E84042-2017-5C10-DCB7-D8B770B0F5B5}"/>
              </a:ext>
            </a:extLst>
          </p:cNvPr>
          <p:cNvSpPr>
            <a:spLocks noGrp="1"/>
          </p:cNvSpPr>
          <p:nvPr>
            <p:ph type="sldNum" sz="quarter" idx="5"/>
          </p:nvPr>
        </p:nvSpPr>
        <p:spPr/>
        <p:txBody>
          <a:bodyPr/>
          <a:lstStyle/>
          <a:p>
            <a:fld id="{66D45C92-872E-EE4D-974E-DF3DFE653403}" type="slidenum">
              <a:rPr lang="en-US" smtClean="0"/>
              <a:t>49</a:t>
            </a:fld>
            <a:endParaRPr lang="en-US"/>
          </a:p>
        </p:txBody>
      </p:sp>
    </p:spTree>
    <p:extLst>
      <p:ext uri="{BB962C8B-B14F-4D97-AF65-F5344CB8AC3E}">
        <p14:creationId xmlns:p14="http://schemas.microsoft.com/office/powerpoint/2010/main" val="35945123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7952A-B48E-EB6E-2F6D-A8B09E439F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7F6BC8-B72C-A05C-1119-3B09FFB114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DC5636-1A10-F89B-2B24-C64C7971EE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B06736-0296-9C46-38FE-27F9D7D00BB0}"/>
              </a:ext>
            </a:extLst>
          </p:cNvPr>
          <p:cNvSpPr>
            <a:spLocks noGrp="1"/>
          </p:cNvSpPr>
          <p:nvPr>
            <p:ph type="sldNum" sz="quarter" idx="5"/>
          </p:nvPr>
        </p:nvSpPr>
        <p:spPr/>
        <p:txBody>
          <a:bodyPr/>
          <a:lstStyle/>
          <a:p>
            <a:fld id="{66D45C92-872E-EE4D-974E-DF3DFE653403}" type="slidenum">
              <a:rPr lang="en-US" smtClean="0"/>
              <a:t>50</a:t>
            </a:fld>
            <a:endParaRPr lang="en-US"/>
          </a:p>
        </p:txBody>
      </p:sp>
    </p:spTree>
    <p:extLst>
      <p:ext uri="{BB962C8B-B14F-4D97-AF65-F5344CB8AC3E}">
        <p14:creationId xmlns:p14="http://schemas.microsoft.com/office/powerpoint/2010/main" val="3268535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42F25-B090-48AA-A7CF-5FCF7CD912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7ED6C1-B69E-DB8D-119A-B1AC6149DA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CA5A57-A30B-FFA3-F6F3-49D5B3C4E71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8D538D-6556-0918-34C0-46C880FC5101}"/>
              </a:ext>
            </a:extLst>
          </p:cNvPr>
          <p:cNvSpPr>
            <a:spLocks noGrp="1"/>
          </p:cNvSpPr>
          <p:nvPr>
            <p:ph type="sldNum" sz="quarter" idx="5"/>
          </p:nvPr>
        </p:nvSpPr>
        <p:spPr/>
        <p:txBody>
          <a:bodyPr/>
          <a:lstStyle/>
          <a:p>
            <a:fld id="{66D45C92-872E-EE4D-974E-DF3DFE653403}" type="slidenum">
              <a:rPr lang="en-US" smtClean="0"/>
              <a:t>51</a:t>
            </a:fld>
            <a:endParaRPr lang="en-US"/>
          </a:p>
        </p:txBody>
      </p:sp>
    </p:spTree>
    <p:extLst>
      <p:ext uri="{BB962C8B-B14F-4D97-AF65-F5344CB8AC3E}">
        <p14:creationId xmlns:p14="http://schemas.microsoft.com/office/powerpoint/2010/main" val="67260801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0DF1F-77B4-EF60-894D-761DE2AC38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3C7C2A-D8CD-DC56-8DB7-09AA316C8A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DED50C-D076-4912-D3DB-A191803830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67B7A88-3373-6C4B-2906-65FFBA318915}"/>
              </a:ext>
            </a:extLst>
          </p:cNvPr>
          <p:cNvSpPr>
            <a:spLocks noGrp="1"/>
          </p:cNvSpPr>
          <p:nvPr>
            <p:ph type="sldNum" sz="quarter" idx="5"/>
          </p:nvPr>
        </p:nvSpPr>
        <p:spPr/>
        <p:txBody>
          <a:bodyPr/>
          <a:lstStyle/>
          <a:p>
            <a:fld id="{66D45C92-872E-EE4D-974E-DF3DFE653403}" type="slidenum">
              <a:rPr lang="en-US" smtClean="0"/>
              <a:t>52</a:t>
            </a:fld>
            <a:endParaRPr lang="en-US"/>
          </a:p>
        </p:txBody>
      </p:sp>
    </p:spTree>
    <p:extLst>
      <p:ext uri="{BB962C8B-B14F-4D97-AF65-F5344CB8AC3E}">
        <p14:creationId xmlns:p14="http://schemas.microsoft.com/office/powerpoint/2010/main" val="412152659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C9AA5-5C27-AB35-315A-9F39A5FF9F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26D56A-C224-622B-57A8-AB46F87D9D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7A15AB-231F-3EA3-6C4F-8F8A54B3DB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5F2C6C-7B05-5B8B-B50F-4C7A0595E17A}"/>
              </a:ext>
            </a:extLst>
          </p:cNvPr>
          <p:cNvSpPr>
            <a:spLocks noGrp="1"/>
          </p:cNvSpPr>
          <p:nvPr>
            <p:ph type="sldNum" sz="quarter" idx="5"/>
          </p:nvPr>
        </p:nvSpPr>
        <p:spPr/>
        <p:txBody>
          <a:bodyPr/>
          <a:lstStyle/>
          <a:p>
            <a:fld id="{66D45C92-872E-EE4D-974E-DF3DFE653403}" type="slidenum">
              <a:rPr lang="en-US" smtClean="0"/>
              <a:t>53</a:t>
            </a:fld>
            <a:endParaRPr lang="en-US"/>
          </a:p>
        </p:txBody>
      </p:sp>
    </p:spTree>
    <p:extLst>
      <p:ext uri="{BB962C8B-B14F-4D97-AF65-F5344CB8AC3E}">
        <p14:creationId xmlns:p14="http://schemas.microsoft.com/office/powerpoint/2010/main" val="1646039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08A89-0D4C-0787-D021-6BCBD587D4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4E789E-8F18-9C1C-6C4E-699845C709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87235E-39BD-2F7B-1501-60474B13F27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AA3EB7-AAFF-9FCA-C908-A92C5EA0DEAC}"/>
              </a:ext>
            </a:extLst>
          </p:cNvPr>
          <p:cNvSpPr>
            <a:spLocks noGrp="1"/>
          </p:cNvSpPr>
          <p:nvPr>
            <p:ph type="sldNum" sz="quarter" idx="5"/>
          </p:nvPr>
        </p:nvSpPr>
        <p:spPr/>
        <p:txBody>
          <a:bodyPr/>
          <a:lstStyle/>
          <a:p>
            <a:fld id="{66D45C92-872E-EE4D-974E-DF3DFE653403}" type="slidenum">
              <a:rPr lang="en-US" smtClean="0"/>
              <a:t>9</a:t>
            </a:fld>
            <a:endParaRPr lang="en-US"/>
          </a:p>
        </p:txBody>
      </p:sp>
    </p:spTree>
    <p:extLst>
      <p:ext uri="{BB962C8B-B14F-4D97-AF65-F5344CB8AC3E}">
        <p14:creationId xmlns:p14="http://schemas.microsoft.com/office/powerpoint/2010/main" val="266409986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4D4A0-9815-3386-1997-CACD5B9079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5E461C-0512-2938-C0F5-AFB8A37808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019A4D-F0DF-718B-32E8-8E437F7E26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00AA1B-7254-9FA1-295B-67ADE36D398F}"/>
              </a:ext>
            </a:extLst>
          </p:cNvPr>
          <p:cNvSpPr>
            <a:spLocks noGrp="1"/>
          </p:cNvSpPr>
          <p:nvPr>
            <p:ph type="sldNum" sz="quarter" idx="5"/>
          </p:nvPr>
        </p:nvSpPr>
        <p:spPr/>
        <p:txBody>
          <a:bodyPr/>
          <a:lstStyle/>
          <a:p>
            <a:fld id="{66D45C92-872E-EE4D-974E-DF3DFE653403}" type="slidenum">
              <a:rPr lang="en-US" smtClean="0"/>
              <a:t>54</a:t>
            </a:fld>
            <a:endParaRPr lang="en-US"/>
          </a:p>
        </p:txBody>
      </p:sp>
    </p:spTree>
    <p:extLst>
      <p:ext uri="{BB962C8B-B14F-4D97-AF65-F5344CB8AC3E}">
        <p14:creationId xmlns:p14="http://schemas.microsoft.com/office/powerpoint/2010/main" val="10224345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50ACA-BCD0-83F9-A2BC-4E9BBA50CD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A66BF0-FEBD-695E-AE3B-065A01DBFB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9F479B-D162-8F54-BB4C-ED9E0FA56CF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F9E214-D896-2B85-833F-773F95C42D19}"/>
              </a:ext>
            </a:extLst>
          </p:cNvPr>
          <p:cNvSpPr>
            <a:spLocks noGrp="1"/>
          </p:cNvSpPr>
          <p:nvPr>
            <p:ph type="sldNum" sz="quarter" idx="5"/>
          </p:nvPr>
        </p:nvSpPr>
        <p:spPr/>
        <p:txBody>
          <a:bodyPr/>
          <a:lstStyle/>
          <a:p>
            <a:fld id="{66D45C92-872E-EE4D-974E-DF3DFE653403}" type="slidenum">
              <a:rPr lang="en-US" smtClean="0"/>
              <a:t>55</a:t>
            </a:fld>
            <a:endParaRPr lang="en-US"/>
          </a:p>
        </p:txBody>
      </p:sp>
    </p:spTree>
    <p:extLst>
      <p:ext uri="{BB962C8B-B14F-4D97-AF65-F5344CB8AC3E}">
        <p14:creationId xmlns:p14="http://schemas.microsoft.com/office/powerpoint/2010/main" val="113112890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35DB9-F987-A466-7FE1-AFFDE4AC00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75518A-B093-9398-C3F8-A25CD8768C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4AC99A-6C68-E626-4536-C9B2313551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3799E7-0D25-B15E-E7D9-51E50F600155}"/>
              </a:ext>
            </a:extLst>
          </p:cNvPr>
          <p:cNvSpPr>
            <a:spLocks noGrp="1"/>
          </p:cNvSpPr>
          <p:nvPr>
            <p:ph type="sldNum" sz="quarter" idx="5"/>
          </p:nvPr>
        </p:nvSpPr>
        <p:spPr/>
        <p:txBody>
          <a:bodyPr/>
          <a:lstStyle/>
          <a:p>
            <a:fld id="{66D45C92-872E-EE4D-974E-DF3DFE653403}" type="slidenum">
              <a:rPr lang="en-US" smtClean="0"/>
              <a:t>56</a:t>
            </a:fld>
            <a:endParaRPr lang="en-US"/>
          </a:p>
        </p:txBody>
      </p:sp>
    </p:spTree>
    <p:extLst>
      <p:ext uri="{BB962C8B-B14F-4D97-AF65-F5344CB8AC3E}">
        <p14:creationId xmlns:p14="http://schemas.microsoft.com/office/powerpoint/2010/main" val="396776878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1DFB7-D507-A7CE-BA77-977549CB91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4EF155-06D0-BBD0-96A6-99DF1C8FEA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C7C6C6-6D13-BF7F-8A44-E189AB710E7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5DDC73-F333-2DB8-7B98-91C53F9A3A3C}"/>
              </a:ext>
            </a:extLst>
          </p:cNvPr>
          <p:cNvSpPr>
            <a:spLocks noGrp="1"/>
          </p:cNvSpPr>
          <p:nvPr>
            <p:ph type="sldNum" sz="quarter" idx="5"/>
          </p:nvPr>
        </p:nvSpPr>
        <p:spPr/>
        <p:txBody>
          <a:bodyPr/>
          <a:lstStyle/>
          <a:p>
            <a:fld id="{66D45C92-872E-EE4D-974E-DF3DFE653403}" type="slidenum">
              <a:rPr lang="en-US" smtClean="0"/>
              <a:t>57</a:t>
            </a:fld>
            <a:endParaRPr lang="en-US"/>
          </a:p>
        </p:txBody>
      </p:sp>
    </p:spTree>
    <p:extLst>
      <p:ext uri="{BB962C8B-B14F-4D97-AF65-F5344CB8AC3E}">
        <p14:creationId xmlns:p14="http://schemas.microsoft.com/office/powerpoint/2010/main" val="82489411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A9875-A864-715F-68EB-E4D9F383C6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BE4A94-6799-EFCC-AD69-D37A865567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F5548D-3AA0-3DDD-2E54-37BCF0EF4E4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7A51225-9A38-C238-D222-B8229366F03E}"/>
              </a:ext>
            </a:extLst>
          </p:cNvPr>
          <p:cNvSpPr>
            <a:spLocks noGrp="1"/>
          </p:cNvSpPr>
          <p:nvPr>
            <p:ph type="sldNum" sz="quarter" idx="5"/>
          </p:nvPr>
        </p:nvSpPr>
        <p:spPr/>
        <p:txBody>
          <a:bodyPr/>
          <a:lstStyle/>
          <a:p>
            <a:fld id="{66D45C92-872E-EE4D-974E-DF3DFE653403}" type="slidenum">
              <a:rPr lang="en-US" smtClean="0"/>
              <a:t>58</a:t>
            </a:fld>
            <a:endParaRPr lang="en-US"/>
          </a:p>
        </p:txBody>
      </p:sp>
    </p:spTree>
    <p:extLst>
      <p:ext uri="{BB962C8B-B14F-4D97-AF65-F5344CB8AC3E}">
        <p14:creationId xmlns:p14="http://schemas.microsoft.com/office/powerpoint/2010/main" val="353649450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BBFC3-FEE6-A8AC-3DF6-8AF990997C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FC5719-1318-3024-3D86-FE83DFB0C2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23CA2D-5CB5-51B3-5A14-200799173B4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5A71DD3-3DC1-910E-71DF-80AB8668912C}"/>
              </a:ext>
            </a:extLst>
          </p:cNvPr>
          <p:cNvSpPr>
            <a:spLocks noGrp="1"/>
          </p:cNvSpPr>
          <p:nvPr>
            <p:ph type="sldNum" sz="quarter" idx="5"/>
          </p:nvPr>
        </p:nvSpPr>
        <p:spPr/>
        <p:txBody>
          <a:bodyPr/>
          <a:lstStyle/>
          <a:p>
            <a:fld id="{66D45C92-872E-EE4D-974E-DF3DFE653403}" type="slidenum">
              <a:rPr lang="en-US" smtClean="0"/>
              <a:t>59</a:t>
            </a:fld>
            <a:endParaRPr lang="en-US"/>
          </a:p>
        </p:txBody>
      </p:sp>
    </p:spTree>
    <p:extLst>
      <p:ext uri="{BB962C8B-B14F-4D97-AF65-F5344CB8AC3E}">
        <p14:creationId xmlns:p14="http://schemas.microsoft.com/office/powerpoint/2010/main" val="40879694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7A5F5-7B8A-721A-2D72-4BA3F9D781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D484E3-49B4-A200-DC8D-B302D69F93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47D7B8-9386-70D2-C95F-1D4473AC12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51FD0AC-5CF0-99EE-F73E-7FB473A60EC4}"/>
              </a:ext>
            </a:extLst>
          </p:cNvPr>
          <p:cNvSpPr>
            <a:spLocks noGrp="1"/>
          </p:cNvSpPr>
          <p:nvPr>
            <p:ph type="sldNum" sz="quarter" idx="5"/>
          </p:nvPr>
        </p:nvSpPr>
        <p:spPr/>
        <p:txBody>
          <a:bodyPr/>
          <a:lstStyle/>
          <a:p>
            <a:fld id="{66D45C92-872E-EE4D-974E-DF3DFE653403}" type="slidenum">
              <a:rPr lang="en-US" smtClean="0"/>
              <a:t>60</a:t>
            </a:fld>
            <a:endParaRPr lang="en-US"/>
          </a:p>
        </p:txBody>
      </p:sp>
    </p:spTree>
    <p:extLst>
      <p:ext uri="{BB962C8B-B14F-4D97-AF65-F5344CB8AC3E}">
        <p14:creationId xmlns:p14="http://schemas.microsoft.com/office/powerpoint/2010/main" val="230925326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FA6AC-FBCD-0AF9-208E-274568E429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E569E0-A91A-3270-ABD8-15B933B17E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60E3F1-5729-2706-4B71-797F7E3911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922536A-9B67-2B15-BD72-FFA1DA28E255}"/>
              </a:ext>
            </a:extLst>
          </p:cNvPr>
          <p:cNvSpPr>
            <a:spLocks noGrp="1"/>
          </p:cNvSpPr>
          <p:nvPr>
            <p:ph type="sldNum" sz="quarter" idx="5"/>
          </p:nvPr>
        </p:nvSpPr>
        <p:spPr/>
        <p:txBody>
          <a:bodyPr/>
          <a:lstStyle/>
          <a:p>
            <a:fld id="{66D45C92-872E-EE4D-974E-DF3DFE653403}" type="slidenum">
              <a:rPr lang="en-US" smtClean="0"/>
              <a:t>61</a:t>
            </a:fld>
            <a:endParaRPr lang="en-US"/>
          </a:p>
        </p:txBody>
      </p:sp>
    </p:spTree>
    <p:extLst>
      <p:ext uri="{BB962C8B-B14F-4D97-AF65-F5344CB8AC3E}">
        <p14:creationId xmlns:p14="http://schemas.microsoft.com/office/powerpoint/2010/main" val="2583397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1355E-35F4-FC6B-3BF4-AA946C65CA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343ABF-7987-91D5-C899-5EAFA7B83D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6570E6-F15E-1DED-5F45-DCAE11DEF1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44C1A79-0967-E670-AA2F-36902BC38351}"/>
              </a:ext>
            </a:extLst>
          </p:cNvPr>
          <p:cNvSpPr>
            <a:spLocks noGrp="1"/>
          </p:cNvSpPr>
          <p:nvPr>
            <p:ph type="sldNum" sz="quarter" idx="5"/>
          </p:nvPr>
        </p:nvSpPr>
        <p:spPr/>
        <p:txBody>
          <a:bodyPr/>
          <a:lstStyle/>
          <a:p>
            <a:fld id="{66D45C92-872E-EE4D-974E-DF3DFE653403}" type="slidenum">
              <a:rPr lang="en-US" smtClean="0"/>
              <a:t>62</a:t>
            </a:fld>
            <a:endParaRPr lang="en-US"/>
          </a:p>
        </p:txBody>
      </p:sp>
    </p:spTree>
    <p:extLst>
      <p:ext uri="{BB962C8B-B14F-4D97-AF65-F5344CB8AC3E}">
        <p14:creationId xmlns:p14="http://schemas.microsoft.com/office/powerpoint/2010/main" val="30742427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AC7E4-1207-951D-9BA6-EC67656570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A89333-86A9-2B4F-374E-519A92DFAC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76D9B7-6AC6-B0F0-A621-E3660616234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9C25AF2-8C2C-15F7-7054-3C0A6F1A4406}"/>
              </a:ext>
            </a:extLst>
          </p:cNvPr>
          <p:cNvSpPr>
            <a:spLocks noGrp="1"/>
          </p:cNvSpPr>
          <p:nvPr>
            <p:ph type="sldNum" sz="quarter" idx="5"/>
          </p:nvPr>
        </p:nvSpPr>
        <p:spPr/>
        <p:txBody>
          <a:bodyPr/>
          <a:lstStyle/>
          <a:p>
            <a:fld id="{66D45C92-872E-EE4D-974E-DF3DFE653403}" type="slidenum">
              <a:rPr lang="en-US" smtClean="0"/>
              <a:t>63</a:t>
            </a:fld>
            <a:endParaRPr lang="en-US"/>
          </a:p>
        </p:txBody>
      </p:sp>
    </p:spTree>
    <p:extLst>
      <p:ext uri="{BB962C8B-B14F-4D97-AF65-F5344CB8AC3E}">
        <p14:creationId xmlns:p14="http://schemas.microsoft.com/office/powerpoint/2010/main" val="41082035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5B6F1-2DF2-0CD8-1367-E23D6407D6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A4B369-08EA-FA7E-CCB0-A6C505C3DF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F4E7DC-5A78-2B82-BF0E-86E5086365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203FEF0-5D1C-ED29-FF81-9862DA3EFF30}"/>
              </a:ext>
            </a:extLst>
          </p:cNvPr>
          <p:cNvSpPr>
            <a:spLocks noGrp="1"/>
          </p:cNvSpPr>
          <p:nvPr>
            <p:ph type="sldNum" sz="quarter" idx="5"/>
          </p:nvPr>
        </p:nvSpPr>
        <p:spPr/>
        <p:txBody>
          <a:bodyPr/>
          <a:lstStyle/>
          <a:p>
            <a:fld id="{66D45C92-872E-EE4D-974E-DF3DFE653403}" type="slidenum">
              <a:rPr lang="en-US" smtClean="0"/>
              <a:t>10</a:t>
            </a:fld>
            <a:endParaRPr lang="en-US"/>
          </a:p>
        </p:txBody>
      </p:sp>
    </p:spTree>
    <p:extLst>
      <p:ext uri="{BB962C8B-B14F-4D97-AF65-F5344CB8AC3E}">
        <p14:creationId xmlns:p14="http://schemas.microsoft.com/office/powerpoint/2010/main" val="282503827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AAB31-FF66-AFEF-5FAC-68EFC6C7C5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11E765-0E28-B931-15B1-418C61F76A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B17E37-29ED-C28F-1B23-D154EE6B5D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2A07D4-8CB1-8B50-8AF8-29EA81274AB4}"/>
              </a:ext>
            </a:extLst>
          </p:cNvPr>
          <p:cNvSpPr>
            <a:spLocks noGrp="1"/>
          </p:cNvSpPr>
          <p:nvPr>
            <p:ph type="sldNum" sz="quarter" idx="5"/>
          </p:nvPr>
        </p:nvSpPr>
        <p:spPr/>
        <p:txBody>
          <a:bodyPr/>
          <a:lstStyle/>
          <a:p>
            <a:fld id="{66D45C92-872E-EE4D-974E-DF3DFE653403}" type="slidenum">
              <a:rPr lang="en-US" smtClean="0"/>
              <a:t>64</a:t>
            </a:fld>
            <a:endParaRPr lang="en-US"/>
          </a:p>
        </p:txBody>
      </p:sp>
    </p:spTree>
    <p:extLst>
      <p:ext uri="{BB962C8B-B14F-4D97-AF65-F5344CB8AC3E}">
        <p14:creationId xmlns:p14="http://schemas.microsoft.com/office/powerpoint/2010/main" val="15986669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A5677-D8F5-B38C-D0A5-A377D168F3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7C361B-7DFF-2657-7227-CCB3FC07FA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BEA913-9C7D-EA8E-F448-2943AA73279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F09638C-F78B-03A0-2A0A-5D6D53791E47}"/>
              </a:ext>
            </a:extLst>
          </p:cNvPr>
          <p:cNvSpPr>
            <a:spLocks noGrp="1"/>
          </p:cNvSpPr>
          <p:nvPr>
            <p:ph type="sldNum" sz="quarter" idx="5"/>
          </p:nvPr>
        </p:nvSpPr>
        <p:spPr/>
        <p:txBody>
          <a:bodyPr/>
          <a:lstStyle/>
          <a:p>
            <a:fld id="{66D45C92-872E-EE4D-974E-DF3DFE653403}" type="slidenum">
              <a:rPr lang="en-US" smtClean="0"/>
              <a:t>65</a:t>
            </a:fld>
            <a:endParaRPr lang="en-US"/>
          </a:p>
        </p:txBody>
      </p:sp>
    </p:spTree>
    <p:extLst>
      <p:ext uri="{BB962C8B-B14F-4D97-AF65-F5344CB8AC3E}">
        <p14:creationId xmlns:p14="http://schemas.microsoft.com/office/powerpoint/2010/main" val="43483738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DCEF2-767A-FF32-A22A-B3C09E2E47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96EDB3-E126-2C06-BB89-5E2A647883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29F582-578E-73E8-FC3C-6A40E06F25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5740805-A211-A10F-D7DA-E9BB2927981B}"/>
              </a:ext>
            </a:extLst>
          </p:cNvPr>
          <p:cNvSpPr>
            <a:spLocks noGrp="1"/>
          </p:cNvSpPr>
          <p:nvPr>
            <p:ph type="sldNum" sz="quarter" idx="5"/>
          </p:nvPr>
        </p:nvSpPr>
        <p:spPr/>
        <p:txBody>
          <a:bodyPr/>
          <a:lstStyle/>
          <a:p>
            <a:fld id="{66D45C92-872E-EE4D-974E-DF3DFE653403}" type="slidenum">
              <a:rPr lang="en-US" smtClean="0"/>
              <a:t>66</a:t>
            </a:fld>
            <a:endParaRPr lang="en-US"/>
          </a:p>
        </p:txBody>
      </p:sp>
    </p:spTree>
    <p:extLst>
      <p:ext uri="{BB962C8B-B14F-4D97-AF65-F5344CB8AC3E}">
        <p14:creationId xmlns:p14="http://schemas.microsoft.com/office/powerpoint/2010/main" val="360060382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7298A-9171-8D85-3A92-0792AB5A3D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2FBEF1-8493-53EC-4928-96A63A9EBB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2992B1-8747-AE9C-DC9B-0B70EAF8A93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E23405-A6E1-2F7F-0348-0A117B769205}"/>
              </a:ext>
            </a:extLst>
          </p:cNvPr>
          <p:cNvSpPr>
            <a:spLocks noGrp="1"/>
          </p:cNvSpPr>
          <p:nvPr>
            <p:ph type="sldNum" sz="quarter" idx="5"/>
          </p:nvPr>
        </p:nvSpPr>
        <p:spPr/>
        <p:txBody>
          <a:bodyPr/>
          <a:lstStyle/>
          <a:p>
            <a:fld id="{66D45C92-872E-EE4D-974E-DF3DFE653403}" type="slidenum">
              <a:rPr lang="en-US" smtClean="0"/>
              <a:t>67</a:t>
            </a:fld>
            <a:endParaRPr lang="en-US"/>
          </a:p>
        </p:txBody>
      </p:sp>
    </p:spTree>
    <p:extLst>
      <p:ext uri="{BB962C8B-B14F-4D97-AF65-F5344CB8AC3E}">
        <p14:creationId xmlns:p14="http://schemas.microsoft.com/office/powerpoint/2010/main" val="283069745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254E0-A44C-E76B-FEC5-4C1E20DA1B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1F1309-6907-EF96-73A5-36E84B3009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DBC828-56DF-FF27-1DA0-FD66E41ECD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D38C3D-33AE-AB87-D4E7-F093C45FD374}"/>
              </a:ext>
            </a:extLst>
          </p:cNvPr>
          <p:cNvSpPr>
            <a:spLocks noGrp="1"/>
          </p:cNvSpPr>
          <p:nvPr>
            <p:ph type="sldNum" sz="quarter" idx="5"/>
          </p:nvPr>
        </p:nvSpPr>
        <p:spPr/>
        <p:txBody>
          <a:bodyPr/>
          <a:lstStyle/>
          <a:p>
            <a:fld id="{66D45C92-872E-EE4D-974E-DF3DFE653403}" type="slidenum">
              <a:rPr lang="en-US" smtClean="0"/>
              <a:t>68</a:t>
            </a:fld>
            <a:endParaRPr lang="en-US"/>
          </a:p>
        </p:txBody>
      </p:sp>
    </p:spTree>
    <p:extLst>
      <p:ext uri="{BB962C8B-B14F-4D97-AF65-F5344CB8AC3E}">
        <p14:creationId xmlns:p14="http://schemas.microsoft.com/office/powerpoint/2010/main" val="404682564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488AEF-E54E-D19F-FA20-4CC18531D7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363B43-3ABC-96CE-A2BA-0D94E7CC89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C3DA8D-1614-3743-A58D-1CC8650FB32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805DF2-1CA0-A315-31AE-2D7BF8D727FA}"/>
              </a:ext>
            </a:extLst>
          </p:cNvPr>
          <p:cNvSpPr>
            <a:spLocks noGrp="1"/>
          </p:cNvSpPr>
          <p:nvPr>
            <p:ph type="sldNum" sz="quarter" idx="5"/>
          </p:nvPr>
        </p:nvSpPr>
        <p:spPr/>
        <p:txBody>
          <a:bodyPr/>
          <a:lstStyle/>
          <a:p>
            <a:fld id="{66D45C92-872E-EE4D-974E-DF3DFE653403}" type="slidenum">
              <a:rPr lang="en-US" smtClean="0"/>
              <a:t>69</a:t>
            </a:fld>
            <a:endParaRPr lang="en-US"/>
          </a:p>
        </p:txBody>
      </p:sp>
    </p:spTree>
    <p:extLst>
      <p:ext uri="{BB962C8B-B14F-4D97-AF65-F5344CB8AC3E}">
        <p14:creationId xmlns:p14="http://schemas.microsoft.com/office/powerpoint/2010/main" val="131066515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C3CA20-05D9-CE71-AAEA-D6D68107C0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34A5D0-41C4-56AB-2D75-837D77C092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9ED986-6EC8-454F-3511-CE0C731138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161ACC-606B-93AE-344C-4B84C89AD52A}"/>
              </a:ext>
            </a:extLst>
          </p:cNvPr>
          <p:cNvSpPr>
            <a:spLocks noGrp="1"/>
          </p:cNvSpPr>
          <p:nvPr>
            <p:ph type="sldNum" sz="quarter" idx="5"/>
          </p:nvPr>
        </p:nvSpPr>
        <p:spPr/>
        <p:txBody>
          <a:bodyPr/>
          <a:lstStyle/>
          <a:p>
            <a:fld id="{66D45C92-872E-EE4D-974E-DF3DFE653403}" type="slidenum">
              <a:rPr lang="en-US" smtClean="0"/>
              <a:t>70</a:t>
            </a:fld>
            <a:endParaRPr lang="en-US"/>
          </a:p>
        </p:txBody>
      </p:sp>
    </p:spTree>
    <p:extLst>
      <p:ext uri="{BB962C8B-B14F-4D97-AF65-F5344CB8AC3E}">
        <p14:creationId xmlns:p14="http://schemas.microsoft.com/office/powerpoint/2010/main" val="182768031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9FE70-7BA4-3BED-DD38-3CFB5F3586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0D4924-0000-10E9-89B2-266E98EF4B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E766BC-5923-CA5F-B7E7-5ABC75518AB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9EF77F9-C33C-12BC-873D-CFDF19C23498}"/>
              </a:ext>
            </a:extLst>
          </p:cNvPr>
          <p:cNvSpPr>
            <a:spLocks noGrp="1"/>
          </p:cNvSpPr>
          <p:nvPr>
            <p:ph type="sldNum" sz="quarter" idx="5"/>
          </p:nvPr>
        </p:nvSpPr>
        <p:spPr/>
        <p:txBody>
          <a:bodyPr/>
          <a:lstStyle/>
          <a:p>
            <a:fld id="{66D45C92-872E-EE4D-974E-DF3DFE653403}" type="slidenum">
              <a:rPr lang="en-US" smtClean="0"/>
              <a:t>71</a:t>
            </a:fld>
            <a:endParaRPr lang="en-US"/>
          </a:p>
        </p:txBody>
      </p:sp>
    </p:spTree>
    <p:extLst>
      <p:ext uri="{BB962C8B-B14F-4D97-AF65-F5344CB8AC3E}">
        <p14:creationId xmlns:p14="http://schemas.microsoft.com/office/powerpoint/2010/main" val="53482458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E9D83-5948-F002-B666-0191A2212B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D87AE4-4544-F23E-93D1-AAA390857A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3877E4-2414-C0E3-287A-4981FFEBDB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D2C901-461D-3BD7-BCC1-B7D955058A6D}"/>
              </a:ext>
            </a:extLst>
          </p:cNvPr>
          <p:cNvSpPr>
            <a:spLocks noGrp="1"/>
          </p:cNvSpPr>
          <p:nvPr>
            <p:ph type="sldNum" sz="quarter" idx="5"/>
          </p:nvPr>
        </p:nvSpPr>
        <p:spPr/>
        <p:txBody>
          <a:bodyPr/>
          <a:lstStyle/>
          <a:p>
            <a:fld id="{66D45C92-872E-EE4D-974E-DF3DFE653403}" type="slidenum">
              <a:rPr lang="en-US" smtClean="0"/>
              <a:t>72</a:t>
            </a:fld>
            <a:endParaRPr lang="en-US"/>
          </a:p>
        </p:txBody>
      </p:sp>
    </p:spTree>
    <p:extLst>
      <p:ext uri="{BB962C8B-B14F-4D97-AF65-F5344CB8AC3E}">
        <p14:creationId xmlns:p14="http://schemas.microsoft.com/office/powerpoint/2010/main" val="353794034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CE10B-FD28-41DD-895C-BFF8AA71F4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53E823-3823-3037-E43A-64C1606140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646496-8C82-FF46-1D44-4791F77659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A96EE3-90C7-6DD4-7109-6801496D71E5}"/>
              </a:ext>
            </a:extLst>
          </p:cNvPr>
          <p:cNvSpPr>
            <a:spLocks noGrp="1"/>
          </p:cNvSpPr>
          <p:nvPr>
            <p:ph type="sldNum" sz="quarter" idx="5"/>
          </p:nvPr>
        </p:nvSpPr>
        <p:spPr/>
        <p:txBody>
          <a:bodyPr/>
          <a:lstStyle/>
          <a:p>
            <a:fld id="{66D45C92-872E-EE4D-974E-DF3DFE653403}" type="slidenum">
              <a:rPr lang="en-US" smtClean="0"/>
              <a:t>73</a:t>
            </a:fld>
            <a:endParaRPr lang="en-US"/>
          </a:p>
        </p:txBody>
      </p:sp>
    </p:spTree>
    <p:extLst>
      <p:ext uri="{BB962C8B-B14F-4D97-AF65-F5344CB8AC3E}">
        <p14:creationId xmlns:p14="http://schemas.microsoft.com/office/powerpoint/2010/main" val="4998377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A0599-F1D9-90A9-4EBF-AECAF386C9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4E585C-5BC8-3E70-B41F-DB1E38F386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27AB0E-3C1D-D091-5E60-A618EE53C7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16CE84-0F76-DF4F-421F-9740202F8B67}"/>
              </a:ext>
            </a:extLst>
          </p:cNvPr>
          <p:cNvSpPr>
            <a:spLocks noGrp="1"/>
          </p:cNvSpPr>
          <p:nvPr>
            <p:ph type="sldNum" sz="quarter" idx="5"/>
          </p:nvPr>
        </p:nvSpPr>
        <p:spPr/>
        <p:txBody>
          <a:bodyPr/>
          <a:lstStyle/>
          <a:p>
            <a:fld id="{66D45C92-872E-EE4D-974E-DF3DFE653403}" type="slidenum">
              <a:rPr lang="en-US" smtClean="0"/>
              <a:t>11</a:t>
            </a:fld>
            <a:endParaRPr lang="en-US"/>
          </a:p>
        </p:txBody>
      </p:sp>
    </p:spTree>
    <p:extLst>
      <p:ext uri="{BB962C8B-B14F-4D97-AF65-F5344CB8AC3E}">
        <p14:creationId xmlns:p14="http://schemas.microsoft.com/office/powerpoint/2010/main" val="54450586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6A228-80E3-C507-A8F0-28A171F538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10F86A-03F4-4F47-5870-AA7CD7F6C7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7E3200-6B55-3536-B564-F6670D03FE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5E0F3A-9485-A035-FEFF-0EB8022D571C}"/>
              </a:ext>
            </a:extLst>
          </p:cNvPr>
          <p:cNvSpPr>
            <a:spLocks noGrp="1"/>
          </p:cNvSpPr>
          <p:nvPr>
            <p:ph type="sldNum" sz="quarter" idx="5"/>
          </p:nvPr>
        </p:nvSpPr>
        <p:spPr/>
        <p:txBody>
          <a:bodyPr/>
          <a:lstStyle/>
          <a:p>
            <a:fld id="{66D45C92-872E-EE4D-974E-DF3DFE653403}" type="slidenum">
              <a:rPr lang="en-US" smtClean="0"/>
              <a:t>74</a:t>
            </a:fld>
            <a:endParaRPr lang="en-US"/>
          </a:p>
        </p:txBody>
      </p:sp>
    </p:spTree>
    <p:extLst>
      <p:ext uri="{BB962C8B-B14F-4D97-AF65-F5344CB8AC3E}">
        <p14:creationId xmlns:p14="http://schemas.microsoft.com/office/powerpoint/2010/main" val="367917457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D892F-FDB6-5345-4806-8C0B0057C6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78A1B2-8467-94C8-D871-47072886CA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D4AD6F-491D-5F2A-1C0A-FA2AB0DBDE0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18400B-4562-0B26-B3DF-89EDEC7103C3}"/>
              </a:ext>
            </a:extLst>
          </p:cNvPr>
          <p:cNvSpPr>
            <a:spLocks noGrp="1"/>
          </p:cNvSpPr>
          <p:nvPr>
            <p:ph type="sldNum" sz="quarter" idx="5"/>
          </p:nvPr>
        </p:nvSpPr>
        <p:spPr/>
        <p:txBody>
          <a:bodyPr/>
          <a:lstStyle/>
          <a:p>
            <a:fld id="{66D45C92-872E-EE4D-974E-DF3DFE653403}" type="slidenum">
              <a:rPr lang="en-US" smtClean="0"/>
              <a:t>75</a:t>
            </a:fld>
            <a:endParaRPr lang="en-US"/>
          </a:p>
        </p:txBody>
      </p:sp>
    </p:spTree>
    <p:extLst>
      <p:ext uri="{BB962C8B-B14F-4D97-AF65-F5344CB8AC3E}">
        <p14:creationId xmlns:p14="http://schemas.microsoft.com/office/powerpoint/2010/main" val="29654075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C16F0-CD3B-2F9B-6FC3-3FF505349C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C3A38C-09AB-FEC9-11D0-D94F1F7A81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223E3B-456B-31C9-22A2-ED74B987EE3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9A1989-BE83-A5B5-E00D-08BA840B9460}"/>
              </a:ext>
            </a:extLst>
          </p:cNvPr>
          <p:cNvSpPr>
            <a:spLocks noGrp="1"/>
          </p:cNvSpPr>
          <p:nvPr>
            <p:ph type="sldNum" sz="quarter" idx="5"/>
          </p:nvPr>
        </p:nvSpPr>
        <p:spPr/>
        <p:txBody>
          <a:bodyPr/>
          <a:lstStyle/>
          <a:p>
            <a:fld id="{66D45C92-872E-EE4D-974E-DF3DFE653403}" type="slidenum">
              <a:rPr lang="en-US" smtClean="0"/>
              <a:t>76</a:t>
            </a:fld>
            <a:endParaRPr lang="en-US"/>
          </a:p>
        </p:txBody>
      </p:sp>
    </p:spTree>
    <p:extLst>
      <p:ext uri="{BB962C8B-B14F-4D97-AF65-F5344CB8AC3E}">
        <p14:creationId xmlns:p14="http://schemas.microsoft.com/office/powerpoint/2010/main" val="4443841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080F0-981B-E126-A074-24B5150F05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64AD90-D0DF-12B5-BAD8-AA1593C18B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7AD34A-0E6B-59CB-8DA6-34FD08524E7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C63E169-36DD-7721-C8D3-99F2EB8A456E}"/>
              </a:ext>
            </a:extLst>
          </p:cNvPr>
          <p:cNvSpPr>
            <a:spLocks noGrp="1"/>
          </p:cNvSpPr>
          <p:nvPr>
            <p:ph type="sldNum" sz="quarter" idx="5"/>
          </p:nvPr>
        </p:nvSpPr>
        <p:spPr/>
        <p:txBody>
          <a:bodyPr/>
          <a:lstStyle/>
          <a:p>
            <a:fld id="{66D45C92-872E-EE4D-974E-DF3DFE653403}" type="slidenum">
              <a:rPr lang="en-US" smtClean="0"/>
              <a:t>77</a:t>
            </a:fld>
            <a:endParaRPr lang="en-US"/>
          </a:p>
        </p:txBody>
      </p:sp>
    </p:spTree>
    <p:extLst>
      <p:ext uri="{BB962C8B-B14F-4D97-AF65-F5344CB8AC3E}">
        <p14:creationId xmlns:p14="http://schemas.microsoft.com/office/powerpoint/2010/main" val="64571527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7152A-C733-FAD1-B833-319AC7DF56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145FDB-55E8-13EA-48DB-7648791988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E79D61-10D6-949A-8F88-17BA6F0326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9DFF54E-65CC-2F0C-A974-8540BC640EA0}"/>
              </a:ext>
            </a:extLst>
          </p:cNvPr>
          <p:cNvSpPr>
            <a:spLocks noGrp="1"/>
          </p:cNvSpPr>
          <p:nvPr>
            <p:ph type="sldNum" sz="quarter" idx="5"/>
          </p:nvPr>
        </p:nvSpPr>
        <p:spPr/>
        <p:txBody>
          <a:bodyPr/>
          <a:lstStyle/>
          <a:p>
            <a:fld id="{66D45C92-872E-EE4D-974E-DF3DFE653403}" type="slidenum">
              <a:rPr lang="en-US" smtClean="0"/>
              <a:t>78</a:t>
            </a:fld>
            <a:endParaRPr lang="en-US"/>
          </a:p>
        </p:txBody>
      </p:sp>
    </p:spTree>
    <p:extLst>
      <p:ext uri="{BB962C8B-B14F-4D97-AF65-F5344CB8AC3E}">
        <p14:creationId xmlns:p14="http://schemas.microsoft.com/office/powerpoint/2010/main" val="253175497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8BE35-6DE3-F396-86BE-06AE07A54D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4F4F3E-5853-5EAD-7315-4955CDCDE4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D5B2A3-1D79-8563-E3BC-77B5319DC0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E3117D-0FDA-560F-9221-FF6E90EBB497}"/>
              </a:ext>
            </a:extLst>
          </p:cNvPr>
          <p:cNvSpPr>
            <a:spLocks noGrp="1"/>
          </p:cNvSpPr>
          <p:nvPr>
            <p:ph type="sldNum" sz="quarter" idx="5"/>
          </p:nvPr>
        </p:nvSpPr>
        <p:spPr/>
        <p:txBody>
          <a:bodyPr/>
          <a:lstStyle/>
          <a:p>
            <a:fld id="{66D45C92-872E-EE4D-974E-DF3DFE653403}" type="slidenum">
              <a:rPr lang="en-US" smtClean="0"/>
              <a:t>79</a:t>
            </a:fld>
            <a:endParaRPr lang="en-US"/>
          </a:p>
        </p:txBody>
      </p:sp>
    </p:spTree>
    <p:extLst>
      <p:ext uri="{BB962C8B-B14F-4D97-AF65-F5344CB8AC3E}">
        <p14:creationId xmlns:p14="http://schemas.microsoft.com/office/powerpoint/2010/main" val="414289376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BB38C-3A70-3809-A72E-41905A024B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8D9EB3-487E-44B6-EF6D-C9F1C226C9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D331DE-A5C5-577A-C3E0-12990BC07DD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6B8491-3BE7-A254-EA59-C2C9E7F8D116}"/>
              </a:ext>
            </a:extLst>
          </p:cNvPr>
          <p:cNvSpPr>
            <a:spLocks noGrp="1"/>
          </p:cNvSpPr>
          <p:nvPr>
            <p:ph type="sldNum" sz="quarter" idx="5"/>
          </p:nvPr>
        </p:nvSpPr>
        <p:spPr/>
        <p:txBody>
          <a:bodyPr/>
          <a:lstStyle/>
          <a:p>
            <a:fld id="{66D45C92-872E-EE4D-974E-DF3DFE653403}" type="slidenum">
              <a:rPr lang="en-US" smtClean="0"/>
              <a:t>80</a:t>
            </a:fld>
            <a:endParaRPr lang="en-US"/>
          </a:p>
        </p:txBody>
      </p:sp>
    </p:spTree>
    <p:extLst>
      <p:ext uri="{BB962C8B-B14F-4D97-AF65-F5344CB8AC3E}">
        <p14:creationId xmlns:p14="http://schemas.microsoft.com/office/powerpoint/2010/main" val="254567598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541FA-4A18-FC06-4094-EC311DE3D4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A6EECA-8256-C070-4E3A-D4A959500A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13BCB7-1EAE-9957-1CB6-D9D26789E7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AB686B-90F3-7E2C-02D9-39F1CC9C31A7}"/>
              </a:ext>
            </a:extLst>
          </p:cNvPr>
          <p:cNvSpPr>
            <a:spLocks noGrp="1"/>
          </p:cNvSpPr>
          <p:nvPr>
            <p:ph type="sldNum" sz="quarter" idx="5"/>
          </p:nvPr>
        </p:nvSpPr>
        <p:spPr/>
        <p:txBody>
          <a:bodyPr/>
          <a:lstStyle/>
          <a:p>
            <a:fld id="{66D45C92-872E-EE4D-974E-DF3DFE653403}" type="slidenum">
              <a:rPr lang="en-US" smtClean="0"/>
              <a:t>81</a:t>
            </a:fld>
            <a:endParaRPr lang="en-US"/>
          </a:p>
        </p:txBody>
      </p:sp>
    </p:spTree>
    <p:extLst>
      <p:ext uri="{BB962C8B-B14F-4D97-AF65-F5344CB8AC3E}">
        <p14:creationId xmlns:p14="http://schemas.microsoft.com/office/powerpoint/2010/main" val="232183958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65CE7-60E5-E856-2AD7-A1D009B898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55DE58-3B28-6A12-E224-F107DCAA63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F89509-1E97-2745-07AB-D1E551C0FA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B11BBA-9499-1551-8401-6FD368B4649B}"/>
              </a:ext>
            </a:extLst>
          </p:cNvPr>
          <p:cNvSpPr>
            <a:spLocks noGrp="1"/>
          </p:cNvSpPr>
          <p:nvPr>
            <p:ph type="sldNum" sz="quarter" idx="5"/>
          </p:nvPr>
        </p:nvSpPr>
        <p:spPr/>
        <p:txBody>
          <a:bodyPr/>
          <a:lstStyle/>
          <a:p>
            <a:fld id="{66D45C92-872E-EE4D-974E-DF3DFE653403}" type="slidenum">
              <a:rPr lang="en-US" smtClean="0"/>
              <a:t>82</a:t>
            </a:fld>
            <a:endParaRPr lang="en-US"/>
          </a:p>
        </p:txBody>
      </p:sp>
    </p:spTree>
    <p:extLst>
      <p:ext uri="{BB962C8B-B14F-4D97-AF65-F5344CB8AC3E}">
        <p14:creationId xmlns:p14="http://schemas.microsoft.com/office/powerpoint/2010/main" val="273756358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63766-D589-AEDD-3A4D-BEBDF89AB2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35321C-DB08-CE6A-5470-04B8FC5FE2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DA922B-8486-B47C-63FB-4C5C6DC82BD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E88DD7-76F1-5AAD-007F-06C32F0907E7}"/>
              </a:ext>
            </a:extLst>
          </p:cNvPr>
          <p:cNvSpPr>
            <a:spLocks noGrp="1"/>
          </p:cNvSpPr>
          <p:nvPr>
            <p:ph type="sldNum" sz="quarter" idx="5"/>
          </p:nvPr>
        </p:nvSpPr>
        <p:spPr/>
        <p:txBody>
          <a:bodyPr/>
          <a:lstStyle/>
          <a:p>
            <a:fld id="{66D45C92-872E-EE4D-974E-DF3DFE653403}" type="slidenum">
              <a:rPr lang="en-US" smtClean="0"/>
              <a:t>83</a:t>
            </a:fld>
            <a:endParaRPr lang="en-US"/>
          </a:p>
        </p:txBody>
      </p:sp>
    </p:spTree>
    <p:extLst>
      <p:ext uri="{BB962C8B-B14F-4D97-AF65-F5344CB8AC3E}">
        <p14:creationId xmlns:p14="http://schemas.microsoft.com/office/powerpoint/2010/main" val="5019345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05835-ADB3-A609-B38D-73F7947109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13AEB8-06AE-C610-3DF5-20C6B1938E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EC50F0-B7DD-D7DD-7298-00AC99FC1A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AC796B0-97C1-26F1-E702-B6841C88AB7C}"/>
              </a:ext>
            </a:extLst>
          </p:cNvPr>
          <p:cNvSpPr>
            <a:spLocks noGrp="1"/>
          </p:cNvSpPr>
          <p:nvPr>
            <p:ph type="sldNum" sz="quarter" idx="5"/>
          </p:nvPr>
        </p:nvSpPr>
        <p:spPr/>
        <p:txBody>
          <a:bodyPr/>
          <a:lstStyle/>
          <a:p>
            <a:fld id="{66D45C92-872E-EE4D-974E-DF3DFE653403}" type="slidenum">
              <a:rPr lang="en-US" smtClean="0"/>
              <a:t>12</a:t>
            </a:fld>
            <a:endParaRPr lang="en-US"/>
          </a:p>
        </p:txBody>
      </p:sp>
    </p:spTree>
    <p:extLst>
      <p:ext uri="{BB962C8B-B14F-4D97-AF65-F5344CB8AC3E}">
        <p14:creationId xmlns:p14="http://schemas.microsoft.com/office/powerpoint/2010/main" val="373232657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EA5FA-708E-713E-173A-2B06F70E79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338DD4-2B1A-E78A-5675-40915F1659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558916-896B-EFDC-FF2C-CB32D5D7816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8D744E-0609-F80A-7FCC-E7936D0395AE}"/>
              </a:ext>
            </a:extLst>
          </p:cNvPr>
          <p:cNvSpPr>
            <a:spLocks noGrp="1"/>
          </p:cNvSpPr>
          <p:nvPr>
            <p:ph type="sldNum" sz="quarter" idx="5"/>
          </p:nvPr>
        </p:nvSpPr>
        <p:spPr/>
        <p:txBody>
          <a:bodyPr/>
          <a:lstStyle/>
          <a:p>
            <a:fld id="{66D45C92-872E-EE4D-974E-DF3DFE653403}" type="slidenum">
              <a:rPr lang="en-US" smtClean="0"/>
              <a:t>84</a:t>
            </a:fld>
            <a:endParaRPr lang="en-US"/>
          </a:p>
        </p:txBody>
      </p:sp>
    </p:spTree>
    <p:extLst>
      <p:ext uri="{BB962C8B-B14F-4D97-AF65-F5344CB8AC3E}">
        <p14:creationId xmlns:p14="http://schemas.microsoft.com/office/powerpoint/2010/main" val="191701612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32BEA-8583-1AEE-EFE7-B97D7725AF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204DFF-6284-6F1E-2D8A-B76EF4AA87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978E29-5777-5E55-4909-722D8077740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ECCE72E-4E43-AF56-803C-0DE2D3846117}"/>
              </a:ext>
            </a:extLst>
          </p:cNvPr>
          <p:cNvSpPr>
            <a:spLocks noGrp="1"/>
          </p:cNvSpPr>
          <p:nvPr>
            <p:ph type="sldNum" sz="quarter" idx="5"/>
          </p:nvPr>
        </p:nvSpPr>
        <p:spPr/>
        <p:txBody>
          <a:bodyPr/>
          <a:lstStyle/>
          <a:p>
            <a:fld id="{66D45C92-872E-EE4D-974E-DF3DFE653403}" type="slidenum">
              <a:rPr lang="en-US" smtClean="0"/>
              <a:t>85</a:t>
            </a:fld>
            <a:endParaRPr lang="en-US"/>
          </a:p>
        </p:txBody>
      </p:sp>
    </p:spTree>
    <p:extLst>
      <p:ext uri="{BB962C8B-B14F-4D97-AF65-F5344CB8AC3E}">
        <p14:creationId xmlns:p14="http://schemas.microsoft.com/office/powerpoint/2010/main" val="1811940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AD830-DCC7-9B79-5108-A9E338E2E7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9B8719-A3CA-CC7C-3825-F48538927B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D1DA8E-C9EF-7A8B-AB7D-AA2B6B4FDE2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958C74-7C81-74D5-5568-9CFE8AC8DB10}"/>
              </a:ext>
            </a:extLst>
          </p:cNvPr>
          <p:cNvSpPr>
            <a:spLocks noGrp="1"/>
          </p:cNvSpPr>
          <p:nvPr>
            <p:ph type="sldNum" sz="quarter" idx="5"/>
          </p:nvPr>
        </p:nvSpPr>
        <p:spPr/>
        <p:txBody>
          <a:bodyPr/>
          <a:lstStyle/>
          <a:p>
            <a:fld id="{66D45C92-872E-EE4D-974E-DF3DFE653403}" type="slidenum">
              <a:rPr lang="en-US" smtClean="0"/>
              <a:t>86</a:t>
            </a:fld>
            <a:endParaRPr lang="en-US"/>
          </a:p>
        </p:txBody>
      </p:sp>
    </p:spTree>
    <p:extLst>
      <p:ext uri="{BB962C8B-B14F-4D97-AF65-F5344CB8AC3E}">
        <p14:creationId xmlns:p14="http://schemas.microsoft.com/office/powerpoint/2010/main" val="344113611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BD41A-108A-3ED8-ADCC-91E64CFBF2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AC593F-A53E-80F9-8BEC-57E6A04DAF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BC6CFE-3C04-5136-2A0E-54EC64CE09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D69C69-5329-D414-7939-137E34CB2BD9}"/>
              </a:ext>
            </a:extLst>
          </p:cNvPr>
          <p:cNvSpPr>
            <a:spLocks noGrp="1"/>
          </p:cNvSpPr>
          <p:nvPr>
            <p:ph type="sldNum" sz="quarter" idx="5"/>
          </p:nvPr>
        </p:nvSpPr>
        <p:spPr/>
        <p:txBody>
          <a:bodyPr/>
          <a:lstStyle/>
          <a:p>
            <a:fld id="{66D45C92-872E-EE4D-974E-DF3DFE653403}" type="slidenum">
              <a:rPr lang="en-US" smtClean="0"/>
              <a:t>87</a:t>
            </a:fld>
            <a:endParaRPr lang="en-US"/>
          </a:p>
        </p:txBody>
      </p:sp>
    </p:spTree>
    <p:extLst>
      <p:ext uri="{BB962C8B-B14F-4D97-AF65-F5344CB8AC3E}">
        <p14:creationId xmlns:p14="http://schemas.microsoft.com/office/powerpoint/2010/main" val="122526236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A361-CA8C-5805-A4A1-A466E237BA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925414-7831-CB5C-4F69-55AC9B647D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4A259F-4BFC-FA12-0933-120BC1BB5C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48CA5E3-3423-5357-0258-CE6B1E7396FC}"/>
              </a:ext>
            </a:extLst>
          </p:cNvPr>
          <p:cNvSpPr>
            <a:spLocks noGrp="1"/>
          </p:cNvSpPr>
          <p:nvPr>
            <p:ph type="sldNum" sz="quarter" idx="5"/>
          </p:nvPr>
        </p:nvSpPr>
        <p:spPr/>
        <p:txBody>
          <a:bodyPr/>
          <a:lstStyle/>
          <a:p>
            <a:fld id="{66D45C92-872E-EE4D-974E-DF3DFE653403}" type="slidenum">
              <a:rPr lang="en-US" smtClean="0"/>
              <a:t>88</a:t>
            </a:fld>
            <a:endParaRPr lang="en-US"/>
          </a:p>
        </p:txBody>
      </p:sp>
    </p:spTree>
    <p:extLst>
      <p:ext uri="{BB962C8B-B14F-4D97-AF65-F5344CB8AC3E}">
        <p14:creationId xmlns:p14="http://schemas.microsoft.com/office/powerpoint/2010/main" val="264934183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AE73A-CEAE-685D-AC55-4240D78823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E5AE0D-D5D4-A321-DDF4-6224827FBD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C529EE-09DF-EED1-449F-A602442D4B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261D28-A38F-E59A-EEBC-2707BC2D09F1}"/>
              </a:ext>
            </a:extLst>
          </p:cNvPr>
          <p:cNvSpPr>
            <a:spLocks noGrp="1"/>
          </p:cNvSpPr>
          <p:nvPr>
            <p:ph type="sldNum" sz="quarter" idx="5"/>
          </p:nvPr>
        </p:nvSpPr>
        <p:spPr/>
        <p:txBody>
          <a:bodyPr/>
          <a:lstStyle/>
          <a:p>
            <a:fld id="{66D45C92-872E-EE4D-974E-DF3DFE653403}" type="slidenum">
              <a:rPr lang="en-US" smtClean="0"/>
              <a:t>89</a:t>
            </a:fld>
            <a:endParaRPr lang="en-US"/>
          </a:p>
        </p:txBody>
      </p:sp>
    </p:spTree>
    <p:extLst>
      <p:ext uri="{BB962C8B-B14F-4D97-AF65-F5344CB8AC3E}">
        <p14:creationId xmlns:p14="http://schemas.microsoft.com/office/powerpoint/2010/main" val="401405976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2D275-5F7D-6D4A-D9A2-A18D665031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2C369E-2CFB-3B8E-EFB1-9FC6004242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039BCB-ED5F-D4FC-EE2A-65B96B45DB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DCE1EB-04BB-2F35-B627-EBDF4B2B15A1}"/>
              </a:ext>
            </a:extLst>
          </p:cNvPr>
          <p:cNvSpPr>
            <a:spLocks noGrp="1"/>
          </p:cNvSpPr>
          <p:nvPr>
            <p:ph type="sldNum" sz="quarter" idx="5"/>
          </p:nvPr>
        </p:nvSpPr>
        <p:spPr/>
        <p:txBody>
          <a:bodyPr/>
          <a:lstStyle/>
          <a:p>
            <a:fld id="{66D45C92-872E-EE4D-974E-DF3DFE653403}" type="slidenum">
              <a:rPr lang="en-US" smtClean="0"/>
              <a:t>90</a:t>
            </a:fld>
            <a:endParaRPr lang="en-US"/>
          </a:p>
        </p:txBody>
      </p:sp>
    </p:spTree>
    <p:extLst>
      <p:ext uri="{BB962C8B-B14F-4D97-AF65-F5344CB8AC3E}">
        <p14:creationId xmlns:p14="http://schemas.microsoft.com/office/powerpoint/2010/main" val="20745291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E0CF3-BECF-091D-675E-4F6BCE1DD6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B1B7EF-8BCD-169E-EE7F-C6CB79614F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747E40-5500-8B81-CE41-43A8037365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050868E-C8AE-0579-4089-075F14C831E4}"/>
              </a:ext>
            </a:extLst>
          </p:cNvPr>
          <p:cNvSpPr>
            <a:spLocks noGrp="1"/>
          </p:cNvSpPr>
          <p:nvPr>
            <p:ph type="sldNum" sz="quarter" idx="5"/>
          </p:nvPr>
        </p:nvSpPr>
        <p:spPr/>
        <p:txBody>
          <a:bodyPr/>
          <a:lstStyle/>
          <a:p>
            <a:fld id="{66D45C92-872E-EE4D-974E-DF3DFE653403}" type="slidenum">
              <a:rPr lang="en-US" smtClean="0"/>
              <a:t>13</a:t>
            </a:fld>
            <a:endParaRPr lang="en-US"/>
          </a:p>
        </p:txBody>
      </p:sp>
    </p:spTree>
    <p:extLst>
      <p:ext uri="{BB962C8B-B14F-4D97-AF65-F5344CB8AC3E}">
        <p14:creationId xmlns:p14="http://schemas.microsoft.com/office/powerpoint/2010/main" val="3300376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7A138-A023-2C2A-90FD-A95AA7D057A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6D1A0AA-74C4-CDFB-78F1-BFD7C39FFE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9E69BE6-24C4-A55A-3F79-319231C2F5ED}"/>
              </a:ext>
            </a:extLst>
          </p:cNvPr>
          <p:cNvSpPr>
            <a:spLocks noGrp="1"/>
          </p:cNvSpPr>
          <p:nvPr>
            <p:ph type="dt" sz="half" idx="10"/>
          </p:nvPr>
        </p:nvSpPr>
        <p:spPr/>
        <p:txBody>
          <a:bodyPr/>
          <a:lstStyle/>
          <a:p>
            <a:fld id="{5A72CC80-E699-2D42-98B6-37953210FDEF}" type="datetimeFigureOut">
              <a:rPr lang="en-US" smtClean="0"/>
              <a:t>6/9/26</a:t>
            </a:fld>
            <a:endParaRPr lang="en-US"/>
          </a:p>
        </p:txBody>
      </p:sp>
      <p:sp>
        <p:nvSpPr>
          <p:cNvPr id="5" name="Footer Placeholder 4">
            <a:extLst>
              <a:ext uri="{FF2B5EF4-FFF2-40B4-BE49-F238E27FC236}">
                <a16:creationId xmlns:a16="http://schemas.microsoft.com/office/drawing/2014/main" id="{0DF2CCDF-A265-B570-DB93-CFCFD11AE9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301F4B-C618-7F59-F968-016F7B6A7BAC}"/>
              </a:ext>
            </a:extLst>
          </p:cNvPr>
          <p:cNvSpPr>
            <a:spLocks noGrp="1"/>
          </p:cNvSpPr>
          <p:nvPr>
            <p:ph type="sldNum" sz="quarter" idx="12"/>
          </p:nvPr>
        </p:nvSpPr>
        <p:spPr/>
        <p:txBody>
          <a:bodyPr/>
          <a:lstStyle/>
          <a:p>
            <a:fld id="{29F288C7-C99A-9E4A-9F59-F94C86830A07}" type="slidenum">
              <a:rPr lang="en-US" smtClean="0"/>
              <a:t>‹#›</a:t>
            </a:fld>
            <a:endParaRPr lang="en-US"/>
          </a:p>
        </p:txBody>
      </p:sp>
    </p:spTree>
    <p:extLst>
      <p:ext uri="{BB962C8B-B14F-4D97-AF65-F5344CB8AC3E}">
        <p14:creationId xmlns:p14="http://schemas.microsoft.com/office/powerpoint/2010/main" val="3768949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2E804-AEF6-7A46-8601-06112FAFE53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A7526DE-8AE5-1D8D-FF6F-893CAB619C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B90F2C-4EA3-273F-D407-E5D94F889AB0}"/>
              </a:ext>
            </a:extLst>
          </p:cNvPr>
          <p:cNvSpPr>
            <a:spLocks noGrp="1"/>
          </p:cNvSpPr>
          <p:nvPr>
            <p:ph type="dt" sz="half" idx="10"/>
          </p:nvPr>
        </p:nvSpPr>
        <p:spPr/>
        <p:txBody>
          <a:bodyPr/>
          <a:lstStyle/>
          <a:p>
            <a:fld id="{5A72CC80-E699-2D42-98B6-37953210FDEF}" type="datetimeFigureOut">
              <a:rPr lang="en-US" smtClean="0"/>
              <a:t>6/9/26</a:t>
            </a:fld>
            <a:endParaRPr lang="en-US"/>
          </a:p>
        </p:txBody>
      </p:sp>
      <p:sp>
        <p:nvSpPr>
          <p:cNvPr id="5" name="Footer Placeholder 4">
            <a:extLst>
              <a:ext uri="{FF2B5EF4-FFF2-40B4-BE49-F238E27FC236}">
                <a16:creationId xmlns:a16="http://schemas.microsoft.com/office/drawing/2014/main" id="{D20D29BD-C37E-7D72-1585-D876669B3E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B68A74-28B1-1B6E-70EE-EA406BD4CD0C}"/>
              </a:ext>
            </a:extLst>
          </p:cNvPr>
          <p:cNvSpPr>
            <a:spLocks noGrp="1"/>
          </p:cNvSpPr>
          <p:nvPr>
            <p:ph type="sldNum" sz="quarter" idx="12"/>
          </p:nvPr>
        </p:nvSpPr>
        <p:spPr/>
        <p:txBody>
          <a:bodyPr/>
          <a:lstStyle/>
          <a:p>
            <a:fld id="{29F288C7-C99A-9E4A-9F59-F94C86830A07}" type="slidenum">
              <a:rPr lang="en-US" smtClean="0"/>
              <a:t>‹#›</a:t>
            </a:fld>
            <a:endParaRPr lang="en-US"/>
          </a:p>
        </p:txBody>
      </p:sp>
    </p:spTree>
    <p:extLst>
      <p:ext uri="{BB962C8B-B14F-4D97-AF65-F5344CB8AC3E}">
        <p14:creationId xmlns:p14="http://schemas.microsoft.com/office/powerpoint/2010/main" val="1536900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A6F13E3-A3B8-1D66-A947-D3ADA938AB5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7AFAE18-B8B7-3840-32E8-24C40F3D577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25E942-87F1-27E4-65C7-5CD80F4F4111}"/>
              </a:ext>
            </a:extLst>
          </p:cNvPr>
          <p:cNvSpPr>
            <a:spLocks noGrp="1"/>
          </p:cNvSpPr>
          <p:nvPr>
            <p:ph type="dt" sz="half" idx="10"/>
          </p:nvPr>
        </p:nvSpPr>
        <p:spPr/>
        <p:txBody>
          <a:bodyPr/>
          <a:lstStyle/>
          <a:p>
            <a:fld id="{5A72CC80-E699-2D42-98B6-37953210FDEF}" type="datetimeFigureOut">
              <a:rPr lang="en-US" smtClean="0"/>
              <a:t>6/9/26</a:t>
            </a:fld>
            <a:endParaRPr lang="en-US"/>
          </a:p>
        </p:txBody>
      </p:sp>
      <p:sp>
        <p:nvSpPr>
          <p:cNvPr id="5" name="Footer Placeholder 4">
            <a:extLst>
              <a:ext uri="{FF2B5EF4-FFF2-40B4-BE49-F238E27FC236}">
                <a16:creationId xmlns:a16="http://schemas.microsoft.com/office/drawing/2014/main" id="{2D00D1F9-ECB1-B078-C2F3-50DE8338DB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182A36-1C20-E94D-AE3E-863C919E5D28}"/>
              </a:ext>
            </a:extLst>
          </p:cNvPr>
          <p:cNvSpPr>
            <a:spLocks noGrp="1"/>
          </p:cNvSpPr>
          <p:nvPr>
            <p:ph type="sldNum" sz="quarter" idx="12"/>
          </p:nvPr>
        </p:nvSpPr>
        <p:spPr/>
        <p:txBody>
          <a:bodyPr/>
          <a:lstStyle/>
          <a:p>
            <a:fld id="{29F288C7-C99A-9E4A-9F59-F94C86830A07}" type="slidenum">
              <a:rPr lang="en-US" smtClean="0"/>
              <a:t>‹#›</a:t>
            </a:fld>
            <a:endParaRPr lang="en-US"/>
          </a:p>
        </p:txBody>
      </p:sp>
    </p:spTree>
    <p:extLst>
      <p:ext uri="{BB962C8B-B14F-4D97-AF65-F5344CB8AC3E}">
        <p14:creationId xmlns:p14="http://schemas.microsoft.com/office/powerpoint/2010/main" val="3236990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35878-5467-D67A-AF14-6664997DFA80}"/>
              </a:ext>
            </a:extLst>
          </p:cNvPr>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9A7B60AC-4C11-E897-6F53-14CCE1BD4423}"/>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09DA4D2-F41F-6A10-2E57-2A2E588BD9C8}"/>
              </a:ext>
            </a:extLst>
          </p:cNvPr>
          <p:cNvSpPr>
            <a:spLocks noGrp="1"/>
          </p:cNvSpPr>
          <p:nvPr>
            <p:ph type="dt" sz="half" idx="10"/>
          </p:nvPr>
        </p:nvSpPr>
        <p:spPr/>
        <p:txBody>
          <a:bodyPr/>
          <a:lstStyle/>
          <a:p>
            <a:fld id="{5A72CC80-E699-2D42-98B6-37953210FDEF}" type="datetimeFigureOut">
              <a:rPr lang="en-US" smtClean="0"/>
              <a:t>6/9/26</a:t>
            </a:fld>
            <a:endParaRPr lang="en-US"/>
          </a:p>
        </p:txBody>
      </p:sp>
      <p:sp>
        <p:nvSpPr>
          <p:cNvPr id="5" name="Footer Placeholder 4">
            <a:extLst>
              <a:ext uri="{FF2B5EF4-FFF2-40B4-BE49-F238E27FC236}">
                <a16:creationId xmlns:a16="http://schemas.microsoft.com/office/drawing/2014/main" id="{161557F8-A4A7-C7CB-C91F-3819F3B340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87DC74-5A74-DC57-D632-70DC70CC666C}"/>
              </a:ext>
            </a:extLst>
          </p:cNvPr>
          <p:cNvSpPr>
            <a:spLocks noGrp="1"/>
          </p:cNvSpPr>
          <p:nvPr>
            <p:ph type="sldNum" sz="quarter" idx="12"/>
          </p:nvPr>
        </p:nvSpPr>
        <p:spPr/>
        <p:txBody>
          <a:bodyPr/>
          <a:lstStyle/>
          <a:p>
            <a:fld id="{29F288C7-C99A-9E4A-9F59-F94C86830A07}" type="slidenum">
              <a:rPr lang="en-US" smtClean="0"/>
              <a:t>‹#›</a:t>
            </a:fld>
            <a:endParaRPr lang="en-US"/>
          </a:p>
        </p:txBody>
      </p:sp>
    </p:spTree>
    <p:extLst>
      <p:ext uri="{BB962C8B-B14F-4D97-AF65-F5344CB8AC3E}">
        <p14:creationId xmlns:p14="http://schemas.microsoft.com/office/powerpoint/2010/main" val="898528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F34B7-4CFE-9ACA-22C6-333217F233B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5A811C3-4C20-D902-F260-5C596A31CCB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0A8479F-D2D0-388A-9E1E-59A5960E1270}"/>
              </a:ext>
            </a:extLst>
          </p:cNvPr>
          <p:cNvSpPr>
            <a:spLocks noGrp="1"/>
          </p:cNvSpPr>
          <p:nvPr>
            <p:ph type="dt" sz="half" idx="10"/>
          </p:nvPr>
        </p:nvSpPr>
        <p:spPr/>
        <p:txBody>
          <a:bodyPr/>
          <a:lstStyle/>
          <a:p>
            <a:fld id="{5A72CC80-E699-2D42-98B6-37953210FDEF}" type="datetimeFigureOut">
              <a:rPr lang="en-US" smtClean="0"/>
              <a:t>6/9/26</a:t>
            </a:fld>
            <a:endParaRPr lang="en-US"/>
          </a:p>
        </p:txBody>
      </p:sp>
      <p:sp>
        <p:nvSpPr>
          <p:cNvPr id="5" name="Footer Placeholder 4">
            <a:extLst>
              <a:ext uri="{FF2B5EF4-FFF2-40B4-BE49-F238E27FC236}">
                <a16:creationId xmlns:a16="http://schemas.microsoft.com/office/drawing/2014/main" id="{484461D2-D493-8C33-09D7-A251A953BC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08CE9C-1EBE-21A5-C1A4-A410046718E2}"/>
              </a:ext>
            </a:extLst>
          </p:cNvPr>
          <p:cNvSpPr>
            <a:spLocks noGrp="1"/>
          </p:cNvSpPr>
          <p:nvPr>
            <p:ph type="sldNum" sz="quarter" idx="12"/>
          </p:nvPr>
        </p:nvSpPr>
        <p:spPr/>
        <p:txBody>
          <a:bodyPr/>
          <a:lstStyle/>
          <a:p>
            <a:fld id="{29F288C7-C99A-9E4A-9F59-F94C86830A07}" type="slidenum">
              <a:rPr lang="en-US" smtClean="0"/>
              <a:t>‹#›</a:t>
            </a:fld>
            <a:endParaRPr lang="en-US"/>
          </a:p>
        </p:txBody>
      </p:sp>
    </p:spTree>
    <p:extLst>
      <p:ext uri="{BB962C8B-B14F-4D97-AF65-F5344CB8AC3E}">
        <p14:creationId xmlns:p14="http://schemas.microsoft.com/office/powerpoint/2010/main" val="1217816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307E8-FAD0-A3A2-CFF3-83889B9297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F236D8-CBDC-E41A-8A9A-9533F1F9D78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D8D5708-50EF-990C-645A-124AC5AF7A9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E8DC064-815C-56D4-8953-8CED858A5DCC}"/>
              </a:ext>
            </a:extLst>
          </p:cNvPr>
          <p:cNvSpPr>
            <a:spLocks noGrp="1"/>
          </p:cNvSpPr>
          <p:nvPr>
            <p:ph type="dt" sz="half" idx="10"/>
          </p:nvPr>
        </p:nvSpPr>
        <p:spPr/>
        <p:txBody>
          <a:bodyPr/>
          <a:lstStyle/>
          <a:p>
            <a:fld id="{5A72CC80-E699-2D42-98B6-37953210FDEF}" type="datetimeFigureOut">
              <a:rPr lang="en-US" smtClean="0"/>
              <a:t>6/9/26</a:t>
            </a:fld>
            <a:endParaRPr lang="en-US"/>
          </a:p>
        </p:txBody>
      </p:sp>
      <p:sp>
        <p:nvSpPr>
          <p:cNvPr id="6" name="Footer Placeholder 5">
            <a:extLst>
              <a:ext uri="{FF2B5EF4-FFF2-40B4-BE49-F238E27FC236}">
                <a16:creationId xmlns:a16="http://schemas.microsoft.com/office/drawing/2014/main" id="{AA28363C-6207-A586-ECB8-70D3B087F3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861DCB-B55F-0D4A-D3A8-51D1DFC6E493}"/>
              </a:ext>
            </a:extLst>
          </p:cNvPr>
          <p:cNvSpPr>
            <a:spLocks noGrp="1"/>
          </p:cNvSpPr>
          <p:nvPr>
            <p:ph type="sldNum" sz="quarter" idx="12"/>
          </p:nvPr>
        </p:nvSpPr>
        <p:spPr/>
        <p:txBody>
          <a:bodyPr/>
          <a:lstStyle/>
          <a:p>
            <a:fld id="{29F288C7-C99A-9E4A-9F59-F94C86830A07}" type="slidenum">
              <a:rPr lang="en-US" smtClean="0"/>
              <a:t>‹#›</a:t>
            </a:fld>
            <a:endParaRPr lang="en-US"/>
          </a:p>
        </p:txBody>
      </p:sp>
    </p:spTree>
    <p:extLst>
      <p:ext uri="{BB962C8B-B14F-4D97-AF65-F5344CB8AC3E}">
        <p14:creationId xmlns:p14="http://schemas.microsoft.com/office/powerpoint/2010/main" val="2876037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8B990-EC6B-F90F-BA17-62F682D47F9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D34D692-85F6-A9B5-1021-985822FC3D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C577024-8984-B731-2FB9-F0E2C18A27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C448308-337E-D290-EDC0-AAA942D446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A8C49B8-4205-14B6-974C-AD48BCCEAA4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CFBB15F-41D9-28F4-50A2-4544F344471B}"/>
              </a:ext>
            </a:extLst>
          </p:cNvPr>
          <p:cNvSpPr>
            <a:spLocks noGrp="1"/>
          </p:cNvSpPr>
          <p:nvPr>
            <p:ph type="dt" sz="half" idx="10"/>
          </p:nvPr>
        </p:nvSpPr>
        <p:spPr/>
        <p:txBody>
          <a:bodyPr/>
          <a:lstStyle/>
          <a:p>
            <a:fld id="{5A72CC80-E699-2D42-98B6-37953210FDEF}" type="datetimeFigureOut">
              <a:rPr lang="en-US" smtClean="0"/>
              <a:t>6/9/26</a:t>
            </a:fld>
            <a:endParaRPr lang="en-US"/>
          </a:p>
        </p:txBody>
      </p:sp>
      <p:sp>
        <p:nvSpPr>
          <p:cNvPr id="8" name="Footer Placeholder 7">
            <a:extLst>
              <a:ext uri="{FF2B5EF4-FFF2-40B4-BE49-F238E27FC236}">
                <a16:creationId xmlns:a16="http://schemas.microsoft.com/office/drawing/2014/main" id="{1A36F618-6993-6C54-8D96-398A5627A81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E1E7EA9-7156-14B7-B5F4-202296DE8065}"/>
              </a:ext>
            </a:extLst>
          </p:cNvPr>
          <p:cNvSpPr>
            <a:spLocks noGrp="1"/>
          </p:cNvSpPr>
          <p:nvPr>
            <p:ph type="sldNum" sz="quarter" idx="12"/>
          </p:nvPr>
        </p:nvSpPr>
        <p:spPr/>
        <p:txBody>
          <a:bodyPr/>
          <a:lstStyle/>
          <a:p>
            <a:fld id="{29F288C7-C99A-9E4A-9F59-F94C86830A07}" type="slidenum">
              <a:rPr lang="en-US" smtClean="0"/>
              <a:t>‹#›</a:t>
            </a:fld>
            <a:endParaRPr lang="en-US"/>
          </a:p>
        </p:txBody>
      </p:sp>
    </p:spTree>
    <p:extLst>
      <p:ext uri="{BB962C8B-B14F-4D97-AF65-F5344CB8AC3E}">
        <p14:creationId xmlns:p14="http://schemas.microsoft.com/office/powerpoint/2010/main" val="3815861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9B191-18FA-58A6-4C8D-5405BBA11A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A0AFEB-F267-94EE-CF60-B63FED490FEA}"/>
              </a:ext>
            </a:extLst>
          </p:cNvPr>
          <p:cNvSpPr>
            <a:spLocks noGrp="1"/>
          </p:cNvSpPr>
          <p:nvPr>
            <p:ph type="dt" sz="half" idx="10"/>
          </p:nvPr>
        </p:nvSpPr>
        <p:spPr/>
        <p:txBody>
          <a:bodyPr/>
          <a:lstStyle/>
          <a:p>
            <a:fld id="{5A72CC80-E699-2D42-98B6-37953210FDEF}" type="datetimeFigureOut">
              <a:rPr lang="en-US" smtClean="0"/>
              <a:t>6/9/26</a:t>
            </a:fld>
            <a:endParaRPr lang="en-US"/>
          </a:p>
        </p:txBody>
      </p:sp>
      <p:sp>
        <p:nvSpPr>
          <p:cNvPr id="4" name="Footer Placeholder 3">
            <a:extLst>
              <a:ext uri="{FF2B5EF4-FFF2-40B4-BE49-F238E27FC236}">
                <a16:creationId xmlns:a16="http://schemas.microsoft.com/office/drawing/2014/main" id="{345C611E-9AB9-6FBE-73D5-0684DD2C8B4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8B21312-3B91-1170-6DAA-2AE0FF6CDB11}"/>
              </a:ext>
            </a:extLst>
          </p:cNvPr>
          <p:cNvSpPr>
            <a:spLocks noGrp="1"/>
          </p:cNvSpPr>
          <p:nvPr>
            <p:ph type="sldNum" sz="quarter" idx="12"/>
          </p:nvPr>
        </p:nvSpPr>
        <p:spPr/>
        <p:txBody>
          <a:bodyPr/>
          <a:lstStyle/>
          <a:p>
            <a:fld id="{29F288C7-C99A-9E4A-9F59-F94C86830A07}" type="slidenum">
              <a:rPr lang="en-US" smtClean="0"/>
              <a:t>‹#›</a:t>
            </a:fld>
            <a:endParaRPr lang="en-US"/>
          </a:p>
        </p:txBody>
      </p:sp>
    </p:spTree>
    <p:extLst>
      <p:ext uri="{BB962C8B-B14F-4D97-AF65-F5344CB8AC3E}">
        <p14:creationId xmlns:p14="http://schemas.microsoft.com/office/powerpoint/2010/main" val="471624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6F1DFE-0948-A9F4-9632-C558E7A6F8B4}"/>
              </a:ext>
            </a:extLst>
          </p:cNvPr>
          <p:cNvSpPr>
            <a:spLocks noGrp="1"/>
          </p:cNvSpPr>
          <p:nvPr>
            <p:ph type="dt" sz="half" idx="10"/>
          </p:nvPr>
        </p:nvSpPr>
        <p:spPr/>
        <p:txBody>
          <a:bodyPr/>
          <a:lstStyle/>
          <a:p>
            <a:fld id="{5A72CC80-E699-2D42-98B6-37953210FDEF}" type="datetimeFigureOut">
              <a:rPr lang="en-US" smtClean="0"/>
              <a:t>6/9/26</a:t>
            </a:fld>
            <a:endParaRPr lang="en-US"/>
          </a:p>
        </p:txBody>
      </p:sp>
      <p:sp>
        <p:nvSpPr>
          <p:cNvPr id="3" name="Footer Placeholder 2">
            <a:extLst>
              <a:ext uri="{FF2B5EF4-FFF2-40B4-BE49-F238E27FC236}">
                <a16:creationId xmlns:a16="http://schemas.microsoft.com/office/drawing/2014/main" id="{815A7698-E7EF-A892-E940-9C385D2A093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7D8914B-F962-4443-F228-2811CE729A3A}"/>
              </a:ext>
            </a:extLst>
          </p:cNvPr>
          <p:cNvSpPr>
            <a:spLocks noGrp="1"/>
          </p:cNvSpPr>
          <p:nvPr>
            <p:ph type="sldNum" sz="quarter" idx="12"/>
          </p:nvPr>
        </p:nvSpPr>
        <p:spPr/>
        <p:txBody>
          <a:bodyPr/>
          <a:lstStyle/>
          <a:p>
            <a:fld id="{29F288C7-C99A-9E4A-9F59-F94C86830A07}" type="slidenum">
              <a:rPr lang="en-US" smtClean="0"/>
              <a:t>‹#›</a:t>
            </a:fld>
            <a:endParaRPr lang="en-US"/>
          </a:p>
        </p:txBody>
      </p:sp>
    </p:spTree>
    <p:extLst>
      <p:ext uri="{BB962C8B-B14F-4D97-AF65-F5344CB8AC3E}">
        <p14:creationId xmlns:p14="http://schemas.microsoft.com/office/powerpoint/2010/main" val="3996367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65672-A003-33F8-5DB1-9791C6FB1D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4CA0648-F8F7-7E8D-A146-993F82962F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C79F471-6836-FF4B-B8D5-E257B52164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F685BAC-3A5D-2404-BE86-E796C68CE492}"/>
              </a:ext>
            </a:extLst>
          </p:cNvPr>
          <p:cNvSpPr>
            <a:spLocks noGrp="1"/>
          </p:cNvSpPr>
          <p:nvPr>
            <p:ph type="dt" sz="half" idx="10"/>
          </p:nvPr>
        </p:nvSpPr>
        <p:spPr/>
        <p:txBody>
          <a:bodyPr/>
          <a:lstStyle/>
          <a:p>
            <a:fld id="{5A72CC80-E699-2D42-98B6-37953210FDEF}" type="datetimeFigureOut">
              <a:rPr lang="en-US" smtClean="0"/>
              <a:t>6/9/26</a:t>
            </a:fld>
            <a:endParaRPr lang="en-US"/>
          </a:p>
        </p:txBody>
      </p:sp>
      <p:sp>
        <p:nvSpPr>
          <p:cNvPr id="6" name="Footer Placeholder 5">
            <a:extLst>
              <a:ext uri="{FF2B5EF4-FFF2-40B4-BE49-F238E27FC236}">
                <a16:creationId xmlns:a16="http://schemas.microsoft.com/office/drawing/2014/main" id="{25605FBB-BE95-7776-D75F-25097D77EB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C03199-1A25-104C-C4AF-982C347BDA7A}"/>
              </a:ext>
            </a:extLst>
          </p:cNvPr>
          <p:cNvSpPr>
            <a:spLocks noGrp="1"/>
          </p:cNvSpPr>
          <p:nvPr>
            <p:ph type="sldNum" sz="quarter" idx="12"/>
          </p:nvPr>
        </p:nvSpPr>
        <p:spPr/>
        <p:txBody>
          <a:bodyPr/>
          <a:lstStyle/>
          <a:p>
            <a:fld id="{29F288C7-C99A-9E4A-9F59-F94C86830A07}" type="slidenum">
              <a:rPr lang="en-US" smtClean="0"/>
              <a:t>‹#›</a:t>
            </a:fld>
            <a:endParaRPr lang="en-US"/>
          </a:p>
        </p:txBody>
      </p:sp>
    </p:spTree>
    <p:extLst>
      <p:ext uri="{BB962C8B-B14F-4D97-AF65-F5344CB8AC3E}">
        <p14:creationId xmlns:p14="http://schemas.microsoft.com/office/powerpoint/2010/main" val="1649284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80D00-9DB8-5CC9-4B32-67B9381E55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8583592-A5A3-33F0-2BDC-E12E9C2018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4550EE4-9E13-9B04-B940-C6648A93F3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11990A-0229-AF0A-A587-CF5428841EFF}"/>
              </a:ext>
            </a:extLst>
          </p:cNvPr>
          <p:cNvSpPr>
            <a:spLocks noGrp="1"/>
          </p:cNvSpPr>
          <p:nvPr>
            <p:ph type="dt" sz="half" idx="10"/>
          </p:nvPr>
        </p:nvSpPr>
        <p:spPr/>
        <p:txBody>
          <a:bodyPr/>
          <a:lstStyle/>
          <a:p>
            <a:fld id="{5A72CC80-E699-2D42-98B6-37953210FDEF}" type="datetimeFigureOut">
              <a:rPr lang="en-US" smtClean="0"/>
              <a:t>6/9/26</a:t>
            </a:fld>
            <a:endParaRPr lang="en-US"/>
          </a:p>
        </p:txBody>
      </p:sp>
      <p:sp>
        <p:nvSpPr>
          <p:cNvPr id="6" name="Footer Placeholder 5">
            <a:extLst>
              <a:ext uri="{FF2B5EF4-FFF2-40B4-BE49-F238E27FC236}">
                <a16:creationId xmlns:a16="http://schemas.microsoft.com/office/drawing/2014/main" id="{D9A2B368-2A02-583B-E5BB-EFEBACBBD6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FDB759-A769-108E-7D4C-A43D3D694B0B}"/>
              </a:ext>
            </a:extLst>
          </p:cNvPr>
          <p:cNvSpPr>
            <a:spLocks noGrp="1"/>
          </p:cNvSpPr>
          <p:nvPr>
            <p:ph type="sldNum" sz="quarter" idx="12"/>
          </p:nvPr>
        </p:nvSpPr>
        <p:spPr/>
        <p:txBody>
          <a:bodyPr/>
          <a:lstStyle/>
          <a:p>
            <a:fld id="{29F288C7-C99A-9E4A-9F59-F94C86830A07}" type="slidenum">
              <a:rPr lang="en-US" smtClean="0"/>
              <a:t>‹#›</a:t>
            </a:fld>
            <a:endParaRPr lang="en-US"/>
          </a:p>
        </p:txBody>
      </p:sp>
    </p:spTree>
    <p:extLst>
      <p:ext uri="{BB962C8B-B14F-4D97-AF65-F5344CB8AC3E}">
        <p14:creationId xmlns:p14="http://schemas.microsoft.com/office/powerpoint/2010/main" val="3346006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A47E38-5D8A-F38D-AEC2-C2EBE2EE7E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B56CE1A-7F40-0FE5-4367-F74822F4141B}"/>
              </a:ext>
            </a:extLst>
          </p:cNvPr>
          <p:cNvSpPr>
            <a:spLocks noGrp="1"/>
          </p:cNvSpPr>
          <p:nvPr>
            <p:ph type="body" idx="1"/>
          </p:nvPr>
        </p:nvSpPr>
        <p:spPr>
          <a:xfrm>
            <a:off x="838200" y="1825625"/>
            <a:ext cx="10515600" cy="4351338"/>
          </a:xfrm>
          <a:prstGeom prst="rect">
            <a:avLst/>
          </a:prstGeom>
          <a:noFill/>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B7A6B2D-2EE4-23BF-51DA-E6DA71E6E2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A72CC80-E699-2D42-98B6-37953210FDEF}" type="datetimeFigureOut">
              <a:rPr lang="en-US" smtClean="0"/>
              <a:t>6/9/26</a:t>
            </a:fld>
            <a:endParaRPr lang="en-US"/>
          </a:p>
        </p:txBody>
      </p:sp>
      <p:sp>
        <p:nvSpPr>
          <p:cNvPr id="5" name="Footer Placeholder 4">
            <a:extLst>
              <a:ext uri="{FF2B5EF4-FFF2-40B4-BE49-F238E27FC236}">
                <a16:creationId xmlns:a16="http://schemas.microsoft.com/office/drawing/2014/main" id="{74AF52B2-5B66-24F4-B0BD-FE09FAFF30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AE078AC-F019-0EA3-3DDE-A87C3511D9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9F288C7-C99A-9E4A-9F59-F94C86830A07}" type="slidenum">
              <a:rPr lang="en-US" smtClean="0"/>
              <a:t>‹#›</a:t>
            </a:fld>
            <a:endParaRPr lang="en-US"/>
          </a:p>
        </p:txBody>
      </p:sp>
      <p:pic>
        <p:nvPicPr>
          <p:cNvPr id="4098" name="Picture 2">
            <a:extLst>
              <a:ext uri="{FF2B5EF4-FFF2-40B4-BE49-F238E27FC236}">
                <a16:creationId xmlns:a16="http://schemas.microsoft.com/office/drawing/2014/main" id="{EBAAA542-B1E4-A44D-7844-456065331D27}"/>
              </a:ext>
            </a:extLst>
          </p:cNvPr>
          <p:cNvPicPr>
            <a:picLocks noChangeAspect="1" noChangeArrowheads="1"/>
          </p:cNvPicPr>
          <p:nvPr userDrawn="1"/>
        </p:nvPicPr>
        <p:blipFill>
          <a:blip r:embed="rId13">
            <a:extLst>
              <a:ext uri="{BEBA8EAE-BF5A-486C-A8C5-ECC9F3942E4B}">
                <a14:imgProps xmlns:a14="http://schemas.microsoft.com/office/drawing/2010/main">
                  <a14:imgLayer r:embed="rId14">
                    <a14:imgEffect>
                      <a14:brightnessContrast bright="-57000" contrast="-16000"/>
                    </a14:imgEffect>
                  </a14:imgLayer>
                </a14:imgProps>
              </a:ext>
              <a:ext uri="{28A0092B-C50C-407E-A947-70E740481C1C}">
                <a14:useLocalDpi xmlns:a14="http://schemas.microsoft.com/office/drawing/2010/main" val="0"/>
              </a:ext>
            </a:extLst>
          </a:blip>
          <a:srcRect/>
          <a:stretch>
            <a:fillRect/>
          </a:stretch>
        </p:blipFill>
        <p:spPr bwMode="auto">
          <a:xfrm>
            <a:off x="4763" y="0"/>
            <a:ext cx="121824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59719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95C1B-F7B1-22BD-0FA1-816D5D080F65}"/>
              </a:ext>
            </a:extLst>
          </p:cNvPr>
          <p:cNvSpPr>
            <a:spLocks noGrp="1"/>
          </p:cNvSpPr>
          <p:nvPr>
            <p:ph type="ctrTitle"/>
          </p:nvPr>
        </p:nvSpPr>
        <p:spPr/>
        <p:txBody>
          <a:bodyPr/>
          <a:lstStyle/>
          <a:p>
            <a:r>
              <a:rPr lang="en-US" dirty="0">
                <a:solidFill>
                  <a:schemeClr val="bg1"/>
                </a:solidFill>
              </a:rPr>
              <a:t>Multiplying leaders</a:t>
            </a:r>
          </a:p>
        </p:txBody>
      </p:sp>
      <p:sp>
        <p:nvSpPr>
          <p:cNvPr id="3" name="Subtitle 2">
            <a:extLst>
              <a:ext uri="{FF2B5EF4-FFF2-40B4-BE49-F238E27FC236}">
                <a16:creationId xmlns:a16="http://schemas.microsoft.com/office/drawing/2014/main" id="{C3C1E3BE-9A5D-3026-8E38-EC9B1A1E19BA}"/>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993380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58354-81C3-3030-E679-17041E3B78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854C01-6606-F21C-6A91-7EFBB1E1AEF6}"/>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C9D50E99-5D76-643E-6DCE-D117C7074E36}"/>
              </a:ext>
            </a:extLst>
          </p:cNvPr>
          <p:cNvSpPr>
            <a:spLocks noGrp="1"/>
          </p:cNvSpPr>
          <p:nvPr>
            <p:ph idx="1"/>
          </p:nvPr>
        </p:nvSpPr>
        <p:spPr>
          <a:xfrm>
            <a:off x="6500038" y="1339702"/>
            <a:ext cx="5108942" cy="5146158"/>
          </a:xfrm>
          <a:solidFill>
            <a:schemeClr val="bg1">
              <a:alpha val="84591"/>
            </a:schemeClr>
          </a:solidFill>
        </p:spPr>
        <p:txBody>
          <a:bodyPr>
            <a:normAutofit fontScale="92500" lnSpcReduction="10000"/>
          </a:bodyPr>
          <a:lstStyle/>
          <a:p>
            <a:pPr algn="ctr"/>
            <a:r>
              <a:rPr lang="en-US" b="1" dirty="0">
                <a:solidFill>
                  <a:schemeClr val="tx1"/>
                </a:solidFill>
              </a:rPr>
              <a:t>Our North Star </a:t>
            </a:r>
            <a:r>
              <a:rPr lang="en-US" dirty="0">
                <a:solidFill>
                  <a:schemeClr val="tx1"/>
                </a:solidFill>
              </a:rPr>
              <a:t>– the Great Commission - Matt 28:18-20</a:t>
            </a:r>
          </a:p>
          <a:p>
            <a:endParaRPr lang="en-US" dirty="0">
              <a:solidFill>
                <a:schemeClr val="tx1"/>
              </a:solidFill>
            </a:endParaRPr>
          </a:p>
          <a:p>
            <a:r>
              <a:rPr lang="en-US" dirty="0">
                <a:solidFill>
                  <a:schemeClr val="tx1"/>
                </a:solidFill>
              </a:rPr>
              <a:t>And Jesus came and said to them, “All authority in heaven and on earth has been given to me. Go therefore and make disciples of all nations, baptizing them in the name of the Father and of the Son and of the Holy Spirit, teaching them to observe all that I have commanded you. And behold, I am with you always, to the end of the age.”</a:t>
            </a:r>
          </a:p>
        </p:txBody>
      </p:sp>
      <p:sp>
        <p:nvSpPr>
          <p:cNvPr id="4" name="Content Placeholder 2">
            <a:extLst>
              <a:ext uri="{FF2B5EF4-FFF2-40B4-BE49-F238E27FC236}">
                <a16:creationId xmlns:a16="http://schemas.microsoft.com/office/drawing/2014/main" id="{049A62FF-2A77-AD60-8AFE-F252E04BCA6F}"/>
              </a:ext>
            </a:extLst>
          </p:cNvPr>
          <p:cNvSpPr txBox="1">
            <a:spLocks/>
          </p:cNvSpPr>
          <p:nvPr/>
        </p:nvSpPr>
        <p:spPr>
          <a:xfrm>
            <a:off x="2432198" y="1339702"/>
            <a:ext cx="1668424" cy="5146158"/>
          </a:xfrm>
          <a:prstGeom prst="rect">
            <a:avLst/>
          </a:prstGeom>
          <a:solidFill>
            <a:schemeClr val="bg1">
              <a:alpha val="85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dirty="0">
                <a:solidFill>
                  <a:schemeClr val="tx1"/>
                </a:solidFill>
              </a:rPr>
              <a:t>Focus</a:t>
            </a:r>
          </a:p>
          <a:p>
            <a:pPr algn="ctr"/>
            <a:endParaRPr lang="en-US" dirty="0">
              <a:solidFill>
                <a:schemeClr val="tx1"/>
              </a:solidFill>
            </a:endParaRPr>
          </a:p>
          <a:p>
            <a:pPr algn="ctr"/>
            <a:r>
              <a:rPr lang="en-US" dirty="0">
                <a:solidFill>
                  <a:schemeClr val="tx1"/>
                </a:solidFill>
              </a:rPr>
              <a:t>Make Disciples</a:t>
            </a: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r>
              <a:rPr lang="en-US" dirty="0">
                <a:solidFill>
                  <a:schemeClr val="tx1"/>
                </a:solidFill>
              </a:rPr>
              <a:t>Look to Jesus</a:t>
            </a:r>
          </a:p>
        </p:txBody>
      </p:sp>
      <p:sp>
        <p:nvSpPr>
          <p:cNvPr id="5" name="Content Placeholder 2">
            <a:extLst>
              <a:ext uri="{FF2B5EF4-FFF2-40B4-BE49-F238E27FC236}">
                <a16:creationId xmlns:a16="http://schemas.microsoft.com/office/drawing/2014/main" id="{7F619537-512E-9AFE-14A9-B1DD70278081}"/>
              </a:ext>
            </a:extLst>
          </p:cNvPr>
          <p:cNvSpPr txBox="1">
            <a:spLocks/>
          </p:cNvSpPr>
          <p:nvPr/>
        </p:nvSpPr>
        <p:spPr>
          <a:xfrm>
            <a:off x="4352259" y="1339702"/>
            <a:ext cx="1896141" cy="5146158"/>
          </a:xfrm>
          <a:prstGeom prst="rect">
            <a:avLst/>
          </a:prstGeom>
          <a:solidFill>
            <a:schemeClr val="bg1">
              <a:alpha val="85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dirty="0">
                <a:solidFill>
                  <a:schemeClr val="tx1"/>
                </a:solidFill>
              </a:rPr>
              <a:t>Activity</a:t>
            </a:r>
          </a:p>
          <a:p>
            <a:pPr algn="ctr"/>
            <a:endParaRPr lang="en-US" dirty="0">
              <a:solidFill>
                <a:schemeClr val="tx1"/>
              </a:solidFill>
            </a:endParaRPr>
          </a:p>
          <a:p>
            <a:pPr algn="ctr"/>
            <a:endParaRPr lang="en-US" dirty="0">
              <a:solidFill>
                <a:schemeClr val="tx1"/>
              </a:solidFill>
            </a:endParaRPr>
          </a:p>
        </p:txBody>
      </p:sp>
      <p:cxnSp>
        <p:nvCxnSpPr>
          <p:cNvPr id="10" name="Straight Arrow Connector 9">
            <a:extLst>
              <a:ext uri="{FF2B5EF4-FFF2-40B4-BE49-F238E27FC236}">
                <a16:creationId xmlns:a16="http://schemas.microsoft.com/office/drawing/2014/main" id="{51AB2B0A-785F-9A23-397C-102F1ADB5ED3}"/>
              </a:ext>
            </a:extLst>
          </p:cNvPr>
          <p:cNvCxnSpPr>
            <a:cxnSpLocks/>
          </p:cNvCxnSpPr>
          <p:nvPr/>
        </p:nvCxnSpPr>
        <p:spPr>
          <a:xfrm>
            <a:off x="3885860" y="1588477"/>
            <a:ext cx="674418" cy="0"/>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81E1DCC6-B5C7-0AA6-15E0-5A6F9CBD2E48}"/>
              </a:ext>
            </a:extLst>
          </p:cNvPr>
          <p:cNvCxnSpPr>
            <a:cxnSpLocks/>
          </p:cNvCxnSpPr>
          <p:nvPr/>
        </p:nvCxnSpPr>
        <p:spPr>
          <a:xfrm>
            <a:off x="6153867" y="1570892"/>
            <a:ext cx="674418" cy="0"/>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195416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E0F62-D72C-90D4-C6D8-9F8CB06D33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1AA10D-0AAB-6571-9369-AC8C95616EBC}"/>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1F571A5F-225A-EAD6-E2C1-C2A5EE278803}"/>
              </a:ext>
            </a:extLst>
          </p:cNvPr>
          <p:cNvSpPr>
            <a:spLocks noGrp="1"/>
          </p:cNvSpPr>
          <p:nvPr>
            <p:ph idx="1"/>
          </p:nvPr>
        </p:nvSpPr>
        <p:spPr>
          <a:xfrm>
            <a:off x="6500038" y="1339702"/>
            <a:ext cx="5108942" cy="5146158"/>
          </a:xfrm>
          <a:solidFill>
            <a:schemeClr val="bg1">
              <a:alpha val="84591"/>
            </a:schemeClr>
          </a:solidFill>
        </p:spPr>
        <p:txBody>
          <a:bodyPr>
            <a:normAutofit fontScale="92500" lnSpcReduction="10000"/>
          </a:bodyPr>
          <a:lstStyle/>
          <a:p>
            <a:pPr algn="ctr"/>
            <a:r>
              <a:rPr lang="en-US" b="1" dirty="0">
                <a:solidFill>
                  <a:schemeClr val="tx1"/>
                </a:solidFill>
              </a:rPr>
              <a:t>Our North Star </a:t>
            </a:r>
            <a:r>
              <a:rPr lang="en-US" dirty="0">
                <a:solidFill>
                  <a:schemeClr val="tx1"/>
                </a:solidFill>
              </a:rPr>
              <a:t>– the Great Commission - Matt 28:18-20</a:t>
            </a:r>
          </a:p>
          <a:p>
            <a:endParaRPr lang="en-US" dirty="0">
              <a:solidFill>
                <a:schemeClr val="tx1"/>
              </a:solidFill>
            </a:endParaRPr>
          </a:p>
          <a:p>
            <a:r>
              <a:rPr lang="en-US" dirty="0">
                <a:solidFill>
                  <a:schemeClr val="tx1"/>
                </a:solidFill>
              </a:rPr>
              <a:t>And Jesus came and said to them, “All authority in heaven and on earth has been given to me. </a:t>
            </a:r>
            <a:r>
              <a:rPr lang="en-US" dirty="0">
                <a:solidFill>
                  <a:srgbClr val="FF0000"/>
                </a:solidFill>
              </a:rPr>
              <a:t>As you are going</a:t>
            </a:r>
            <a:r>
              <a:rPr lang="en-US" dirty="0">
                <a:solidFill>
                  <a:schemeClr val="tx1"/>
                </a:solidFill>
              </a:rPr>
              <a:t> therefore, make disciples of all nations, baptizing them in the name of the Father and of the Son and of the Holy Spirit, teaching them to observe all that I have commanded you. And behold, I am with you always, to the end of the age.”</a:t>
            </a:r>
          </a:p>
        </p:txBody>
      </p:sp>
      <p:sp>
        <p:nvSpPr>
          <p:cNvPr id="4" name="Content Placeholder 2">
            <a:extLst>
              <a:ext uri="{FF2B5EF4-FFF2-40B4-BE49-F238E27FC236}">
                <a16:creationId xmlns:a16="http://schemas.microsoft.com/office/drawing/2014/main" id="{02842937-3308-8CD9-99B7-9B6BC4CA54CE}"/>
              </a:ext>
            </a:extLst>
          </p:cNvPr>
          <p:cNvSpPr txBox="1">
            <a:spLocks/>
          </p:cNvSpPr>
          <p:nvPr/>
        </p:nvSpPr>
        <p:spPr>
          <a:xfrm>
            <a:off x="2432198" y="1339702"/>
            <a:ext cx="1668424" cy="5146158"/>
          </a:xfrm>
          <a:prstGeom prst="rect">
            <a:avLst/>
          </a:prstGeom>
          <a:solidFill>
            <a:schemeClr val="bg1">
              <a:alpha val="85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dirty="0">
                <a:solidFill>
                  <a:schemeClr val="tx1"/>
                </a:solidFill>
              </a:rPr>
              <a:t>Focus</a:t>
            </a:r>
          </a:p>
          <a:p>
            <a:pPr algn="ctr"/>
            <a:endParaRPr lang="en-US" dirty="0">
              <a:solidFill>
                <a:schemeClr val="tx1"/>
              </a:solidFill>
            </a:endParaRPr>
          </a:p>
          <a:p>
            <a:pPr algn="ctr"/>
            <a:r>
              <a:rPr lang="en-US" dirty="0">
                <a:solidFill>
                  <a:schemeClr val="tx1"/>
                </a:solidFill>
              </a:rPr>
              <a:t>Make Disciples</a:t>
            </a: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r>
              <a:rPr lang="en-US" dirty="0">
                <a:solidFill>
                  <a:schemeClr val="tx1"/>
                </a:solidFill>
              </a:rPr>
              <a:t>Look to Jesus</a:t>
            </a:r>
          </a:p>
        </p:txBody>
      </p:sp>
      <p:sp>
        <p:nvSpPr>
          <p:cNvPr id="5" name="Content Placeholder 2">
            <a:extLst>
              <a:ext uri="{FF2B5EF4-FFF2-40B4-BE49-F238E27FC236}">
                <a16:creationId xmlns:a16="http://schemas.microsoft.com/office/drawing/2014/main" id="{301F2BC6-933F-8820-DA41-FBD0116F7D29}"/>
              </a:ext>
            </a:extLst>
          </p:cNvPr>
          <p:cNvSpPr txBox="1">
            <a:spLocks/>
          </p:cNvSpPr>
          <p:nvPr/>
        </p:nvSpPr>
        <p:spPr>
          <a:xfrm>
            <a:off x="4352259" y="1339702"/>
            <a:ext cx="1896141" cy="5146158"/>
          </a:xfrm>
          <a:prstGeom prst="rect">
            <a:avLst/>
          </a:prstGeom>
          <a:solidFill>
            <a:schemeClr val="bg1">
              <a:alpha val="85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dirty="0">
                <a:solidFill>
                  <a:schemeClr val="tx1"/>
                </a:solidFill>
              </a:rPr>
              <a:t>Activity</a:t>
            </a:r>
          </a:p>
          <a:p>
            <a:pPr algn="ctr"/>
            <a:endParaRPr lang="en-US" b="1" dirty="0">
              <a:solidFill>
                <a:schemeClr val="tx1"/>
              </a:solidFill>
            </a:endParaRPr>
          </a:p>
          <a:p>
            <a:pPr algn="ctr"/>
            <a:endParaRPr lang="en-US" b="1" dirty="0">
              <a:solidFill>
                <a:schemeClr val="tx1"/>
              </a:solidFill>
            </a:endParaRPr>
          </a:p>
          <a:p>
            <a:pPr algn="ctr"/>
            <a:r>
              <a:rPr lang="en-US" dirty="0">
                <a:solidFill>
                  <a:schemeClr val="tx1"/>
                </a:solidFill>
              </a:rPr>
              <a:t>Going</a:t>
            </a:r>
          </a:p>
          <a:p>
            <a:pPr algn="ctr"/>
            <a:endParaRPr lang="en-US" b="1" dirty="0">
              <a:solidFill>
                <a:schemeClr val="tx1"/>
              </a:solidFill>
            </a:endParaRPr>
          </a:p>
          <a:p>
            <a:pPr algn="ctr"/>
            <a:endParaRPr lang="en-US" dirty="0">
              <a:solidFill>
                <a:schemeClr val="tx1"/>
              </a:solidFill>
            </a:endParaRPr>
          </a:p>
          <a:p>
            <a:pPr algn="ctr"/>
            <a:endParaRPr lang="en-US" dirty="0">
              <a:solidFill>
                <a:schemeClr val="tx1"/>
              </a:solidFill>
            </a:endParaRPr>
          </a:p>
        </p:txBody>
      </p:sp>
      <p:cxnSp>
        <p:nvCxnSpPr>
          <p:cNvPr id="10" name="Straight Arrow Connector 9">
            <a:extLst>
              <a:ext uri="{FF2B5EF4-FFF2-40B4-BE49-F238E27FC236}">
                <a16:creationId xmlns:a16="http://schemas.microsoft.com/office/drawing/2014/main" id="{5A1595E6-CB26-F3CD-4F40-9EC0F31D0697}"/>
              </a:ext>
            </a:extLst>
          </p:cNvPr>
          <p:cNvCxnSpPr>
            <a:cxnSpLocks/>
          </p:cNvCxnSpPr>
          <p:nvPr/>
        </p:nvCxnSpPr>
        <p:spPr>
          <a:xfrm>
            <a:off x="3885860" y="1588477"/>
            <a:ext cx="674418" cy="0"/>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EAF3C5A2-F8CC-66D1-DE66-354E89763823}"/>
              </a:ext>
            </a:extLst>
          </p:cNvPr>
          <p:cNvCxnSpPr>
            <a:cxnSpLocks/>
          </p:cNvCxnSpPr>
          <p:nvPr/>
        </p:nvCxnSpPr>
        <p:spPr>
          <a:xfrm>
            <a:off x="6153867" y="1570892"/>
            <a:ext cx="674418" cy="0"/>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940614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EC76B-1FD0-C412-C823-F370923CBB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223A8D-29EE-27A6-8A3B-761DABD8601F}"/>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24687830-5D12-4A70-95B7-A30060FF9ED6}"/>
              </a:ext>
            </a:extLst>
          </p:cNvPr>
          <p:cNvSpPr>
            <a:spLocks noGrp="1"/>
          </p:cNvSpPr>
          <p:nvPr>
            <p:ph idx="1"/>
          </p:nvPr>
        </p:nvSpPr>
        <p:spPr>
          <a:xfrm>
            <a:off x="6500038" y="1339702"/>
            <a:ext cx="5108942" cy="5146158"/>
          </a:xfrm>
          <a:solidFill>
            <a:schemeClr val="bg1">
              <a:alpha val="84591"/>
            </a:schemeClr>
          </a:solidFill>
        </p:spPr>
        <p:txBody>
          <a:bodyPr>
            <a:normAutofit fontScale="92500" lnSpcReduction="10000"/>
          </a:bodyPr>
          <a:lstStyle/>
          <a:p>
            <a:pPr algn="ctr"/>
            <a:r>
              <a:rPr lang="en-US" b="1" dirty="0">
                <a:solidFill>
                  <a:schemeClr val="tx1"/>
                </a:solidFill>
              </a:rPr>
              <a:t>Our North Star </a:t>
            </a:r>
            <a:r>
              <a:rPr lang="en-US" dirty="0">
                <a:solidFill>
                  <a:schemeClr val="tx1"/>
                </a:solidFill>
              </a:rPr>
              <a:t>– the Great Commission - Matt 28:18-20</a:t>
            </a:r>
          </a:p>
          <a:p>
            <a:endParaRPr lang="en-US" dirty="0">
              <a:solidFill>
                <a:schemeClr val="tx1"/>
              </a:solidFill>
            </a:endParaRPr>
          </a:p>
          <a:p>
            <a:r>
              <a:rPr lang="en-US" dirty="0">
                <a:solidFill>
                  <a:schemeClr val="tx1"/>
                </a:solidFill>
              </a:rPr>
              <a:t>And Jesus came and said to them, “All authority in heaven and on earth has been given to me. </a:t>
            </a:r>
            <a:r>
              <a:rPr lang="en-US" dirty="0">
                <a:solidFill>
                  <a:srgbClr val="FF0000"/>
                </a:solidFill>
              </a:rPr>
              <a:t>As you are going</a:t>
            </a:r>
            <a:r>
              <a:rPr lang="en-US" dirty="0">
                <a:solidFill>
                  <a:schemeClr val="tx1"/>
                </a:solidFill>
              </a:rPr>
              <a:t> therefore, make disciples of all nations, </a:t>
            </a:r>
            <a:r>
              <a:rPr lang="en-US" dirty="0">
                <a:solidFill>
                  <a:srgbClr val="FF0000"/>
                </a:solidFill>
              </a:rPr>
              <a:t>baptizing</a:t>
            </a:r>
            <a:r>
              <a:rPr lang="en-US" dirty="0">
                <a:solidFill>
                  <a:schemeClr val="tx1"/>
                </a:solidFill>
              </a:rPr>
              <a:t> them in the name of the Father and of the Son and of the Holy Spirit, teaching them to observe all that I have commanded you. And behold, I am with you always, to the end of the age.”</a:t>
            </a:r>
          </a:p>
        </p:txBody>
      </p:sp>
      <p:sp>
        <p:nvSpPr>
          <p:cNvPr id="4" name="Content Placeholder 2">
            <a:extLst>
              <a:ext uri="{FF2B5EF4-FFF2-40B4-BE49-F238E27FC236}">
                <a16:creationId xmlns:a16="http://schemas.microsoft.com/office/drawing/2014/main" id="{75A7571F-BEED-7AA2-6E89-351CA34B1241}"/>
              </a:ext>
            </a:extLst>
          </p:cNvPr>
          <p:cNvSpPr txBox="1">
            <a:spLocks/>
          </p:cNvSpPr>
          <p:nvPr/>
        </p:nvSpPr>
        <p:spPr>
          <a:xfrm>
            <a:off x="2432198" y="1339702"/>
            <a:ext cx="1668424" cy="5146158"/>
          </a:xfrm>
          <a:prstGeom prst="rect">
            <a:avLst/>
          </a:prstGeom>
          <a:solidFill>
            <a:schemeClr val="bg1">
              <a:alpha val="85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dirty="0">
                <a:solidFill>
                  <a:schemeClr val="tx1"/>
                </a:solidFill>
              </a:rPr>
              <a:t>Focus</a:t>
            </a:r>
          </a:p>
          <a:p>
            <a:pPr algn="ctr"/>
            <a:endParaRPr lang="en-US" dirty="0">
              <a:solidFill>
                <a:schemeClr val="tx1"/>
              </a:solidFill>
            </a:endParaRPr>
          </a:p>
          <a:p>
            <a:pPr algn="ctr"/>
            <a:r>
              <a:rPr lang="en-US" dirty="0">
                <a:solidFill>
                  <a:schemeClr val="tx1"/>
                </a:solidFill>
              </a:rPr>
              <a:t>Make Disciples</a:t>
            </a: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r>
              <a:rPr lang="en-US" dirty="0">
                <a:solidFill>
                  <a:schemeClr val="tx1"/>
                </a:solidFill>
              </a:rPr>
              <a:t>Look to Jesus</a:t>
            </a:r>
          </a:p>
        </p:txBody>
      </p:sp>
      <p:sp>
        <p:nvSpPr>
          <p:cNvPr id="5" name="Content Placeholder 2">
            <a:extLst>
              <a:ext uri="{FF2B5EF4-FFF2-40B4-BE49-F238E27FC236}">
                <a16:creationId xmlns:a16="http://schemas.microsoft.com/office/drawing/2014/main" id="{7BD4A156-8AB7-6D83-112A-D42AB27BCDAB}"/>
              </a:ext>
            </a:extLst>
          </p:cNvPr>
          <p:cNvSpPr txBox="1">
            <a:spLocks/>
          </p:cNvSpPr>
          <p:nvPr/>
        </p:nvSpPr>
        <p:spPr>
          <a:xfrm>
            <a:off x="4352259" y="1339702"/>
            <a:ext cx="1896141" cy="5146158"/>
          </a:xfrm>
          <a:prstGeom prst="rect">
            <a:avLst/>
          </a:prstGeom>
          <a:solidFill>
            <a:schemeClr val="bg1">
              <a:alpha val="85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dirty="0">
                <a:solidFill>
                  <a:schemeClr val="tx1"/>
                </a:solidFill>
              </a:rPr>
              <a:t>Activity</a:t>
            </a:r>
          </a:p>
          <a:p>
            <a:pPr algn="ctr"/>
            <a:endParaRPr lang="en-US" b="1" dirty="0">
              <a:solidFill>
                <a:schemeClr val="tx1"/>
              </a:solidFill>
            </a:endParaRPr>
          </a:p>
          <a:p>
            <a:pPr algn="ctr"/>
            <a:endParaRPr lang="en-US" b="1" dirty="0">
              <a:solidFill>
                <a:schemeClr val="tx1"/>
              </a:solidFill>
            </a:endParaRPr>
          </a:p>
          <a:p>
            <a:pPr algn="ctr"/>
            <a:r>
              <a:rPr lang="en-US" dirty="0">
                <a:solidFill>
                  <a:schemeClr val="tx1"/>
                </a:solidFill>
              </a:rPr>
              <a:t>Going</a:t>
            </a:r>
          </a:p>
          <a:p>
            <a:pPr algn="ctr"/>
            <a:r>
              <a:rPr lang="en-US" dirty="0">
                <a:solidFill>
                  <a:schemeClr val="tx1"/>
                </a:solidFill>
              </a:rPr>
              <a:t>Baptizing</a:t>
            </a:r>
          </a:p>
          <a:p>
            <a:pPr algn="ctr"/>
            <a:endParaRPr lang="en-US" b="1" dirty="0">
              <a:solidFill>
                <a:schemeClr val="tx1"/>
              </a:solidFill>
            </a:endParaRPr>
          </a:p>
          <a:p>
            <a:pPr algn="ctr"/>
            <a:endParaRPr lang="en-US" dirty="0">
              <a:solidFill>
                <a:schemeClr val="tx1"/>
              </a:solidFill>
            </a:endParaRPr>
          </a:p>
          <a:p>
            <a:pPr algn="ctr"/>
            <a:endParaRPr lang="en-US" dirty="0">
              <a:solidFill>
                <a:schemeClr val="tx1"/>
              </a:solidFill>
            </a:endParaRPr>
          </a:p>
        </p:txBody>
      </p:sp>
      <p:cxnSp>
        <p:nvCxnSpPr>
          <p:cNvPr id="10" name="Straight Arrow Connector 9">
            <a:extLst>
              <a:ext uri="{FF2B5EF4-FFF2-40B4-BE49-F238E27FC236}">
                <a16:creationId xmlns:a16="http://schemas.microsoft.com/office/drawing/2014/main" id="{D1B8B7B2-0862-D871-0BF5-1790C3C51957}"/>
              </a:ext>
            </a:extLst>
          </p:cNvPr>
          <p:cNvCxnSpPr>
            <a:cxnSpLocks/>
          </p:cNvCxnSpPr>
          <p:nvPr/>
        </p:nvCxnSpPr>
        <p:spPr>
          <a:xfrm>
            <a:off x="3885860" y="1588477"/>
            <a:ext cx="674418" cy="0"/>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83E55975-F51F-CCD5-32D3-CB65B7C133A3}"/>
              </a:ext>
            </a:extLst>
          </p:cNvPr>
          <p:cNvCxnSpPr>
            <a:cxnSpLocks/>
          </p:cNvCxnSpPr>
          <p:nvPr/>
        </p:nvCxnSpPr>
        <p:spPr>
          <a:xfrm>
            <a:off x="6153867" y="1570892"/>
            <a:ext cx="674418" cy="0"/>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677589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7E49A-65D3-0261-14A5-E03F913374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ECE8D1-7F84-4589-F88E-D1E5AE7B2C56}"/>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65E4AA52-6B30-9DFC-9F87-642862844164}"/>
              </a:ext>
            </a:extLst>
          </p:cNvPr>
          <p:cNvSpPr>
            <a:spLocks noGrp="1"/>
          </p:cNvSpPr>
          <p:nvPr>
            <p:ph idx="1"/>
          </p:nvPr>
        </p:nvSpPr>
        <p:spPr>
          <a:xfrm>
            <a:off x="6500038" y="1339702"/>
            <a:ext cx="5108942" cy="5146158"/>
          </a:xfrm>
          <a:solidFill>
            <a:schemeClr val="bg1">
              <a:alpha val="84591"/>
            </a:schemeClr>
          </a:solidFill>
        </p:spPr>
        <p:txBody>
          <a:bodyPr>
            <a:normAutofit fontScale="92500" lnSpcReduction="10000"/>
          </a:bodyPr>
          <a:lstStyle/>
          <a:p>
            <a:pPr algn="ctr"/>
            <a:r>
              <a:rPr lang="en-US" b="1" dirty="0">
                <a:solidFill>
                  <a:schemeClr val="tx1"/>
                </a:solidFill>
              </a:rPr>
              <a:t>Our North Star </a:t>
            </a:r>
            <a:r>
              <a:rPr lang="en-US" dirty="0">
                <a:solidFill>
                  <a:schemeClr val="tx1"/>
                </a:solidFill>
              </a:rPr>
              <a:t>– the Great Commission - Matt 28:18-20</a:t>
            </a:r>
          </a:p>
          <a:p>
            <a:endParaRPr lang="en-US" dirty="0">
              <a:solidFill>
                <a:schemeClr val="tx1"/>
              </a:solidFill>
            </a:endParaRPr>
          </a:p>
          <a:p>
            <a:r>
              <a:rPr lang="en-US" dirty="0">
                <a:solidFill>
                  <a:schemeClr val="tx1"/>
                </a:solidFill>
              </a:rPr>
              <a:t>And Jesus came and said to them, “All authority in heaven and on earth has been given to me. </a:t>
            </a:r>
            <a:r>
              <a:rPr lang="en-US" dirty="0">
                <a:solidFill>
                  <a:srgbClr val="FF0000"/>
                </a:solidFill>
              </a:rPr>
              <a:t>As you are going</a:t>
            </a:r>
            <a:r>
              <a:rPr lang="en-US" dirty="0">
                <a:solidFill>
                  <a:schemeClr val="tx1"/>
                </a:solidFill>
              </a:rPr>
              <a:t> therefore, make disciples of all nations, </a:t>
            </a:r>
            <a:r>
              <a:rPr lang="en-US" dirty="0">
                <a:solidFill>
                  <a:srgbClr val="FF0000"/>
                </a:solidFill>
              </a:rPr>
              <a:t>baptizing</a:t>
            </a:r>
            <a:r>
              <a:rPr lang="en-US" dirty="0">
                <a:solidFill>
                  <a:schemeClr val="tx1"/>
                </a:solidFill>
              </a:rPr>
              <a:t> them in the name of the Father and of the Son and of the Holy Spirit, </a:t>
            </a:r>
            <a:r>
              <a:rPr lang="en-US" dirty="0">
                <a:solidFill>
                  <a:srgbClr val="FF0000"/>
                </a:solidFill>
              </a:rPr>
              <a:t>teaching them to observe </a:t>
            </a:r>
            <a:r>
              <a:rPr lang="en-US" dirty="0">
                <a:solidFill>
                  <a:schemeClr val="tx1"/>
                </a:solidFill>
              </a:rPr>
              <a:t>all that I have commanded you. And behold, I am with you always, to the end of the age.”</a:t>
            </a:r>
          </a:p>
        </p:txBody>
      </p:sp>
      <p:sp>
        <p:nvSpPr>
          <p:cNvPr id="4" name="Content Placeholder 2">
            <a:extLst>
              <a:ext uri="{FF2B5EF4-FFF2-40B4-BE49-F238E27FC236}">
                <a16:creationId xmlns:a16="http://schemas.microsoft.com/office/drawing/2014/main" id="{71037DBF-BB0C-C967-B915-4957DBE356F8}"/>
              </a:ext>
            </a:extLst>
          </p:cNvPr>
          <p:cNvSpPr txBox="1">
            <a:spLocks/>
          </p:cNvSpPr>
          <p:nvPr/>
        </p:nvSpPr>
        <p:spPr>
          <a:xfrm>
            <a:off x="2432198" y="1339702"/>
            <a:ext cx="1668424" cy="5146158"/>
          </a:xfrm>
          <a:prstGeom prst="rect">
            <a:avLst/>
          </a:prstGeom>
          <a:solidFill>
            <a:schemeClr val="bg1">
              <a:alpha val="85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dirty="0">
                <a:solidFill>
                  <a:schemeClr val="tx1"/>
                </a:solidFill>
              </a:rPr>
              <a:t>Focus</a:t>
            </a:r>
          </a:p>
          <a:p>
            <a:pPr algn="ctr"/>
            <a:endParaRPr lang="en-US" dirty="0">
              <a:solidFill>
                <a:schemeClr val="tx1"/>
              </a:solidFill>
            </a:endParaRPr>
          </a:p>
          <a:p>
            <a:pPr algn="ctr"/>
            <a:r>
              <a:rPr lang="en-US" dirty="0">
                <a:solidFill>
                  <a:schemeClr val="tx1"/>
                </a:solidFill>
              </a:rPr>
              <a:t>Make Disciples</a:t>
            </a: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r>
              <a:rPr lang="en-US" dirty="0">
                <a:solidFill>
                  <a:schemeClr val="tx1"/>
                </a:solidFill>
              </a:rPr>
              <a:t>Look to Jesus</a:t>
            </a:r>
          </a:p>
        </p:txBody>
      </p:sp>
      <p:sp>
        <p:nvSpPr>
          <p:cNvPr id="5" name="Content Placeholder 2">
            <a:extLst>
              <a:ext uri="{FF2B5EF4-FFF2-40B4-BE49-F238E27FC236}">
                <a16:creationId xmlns:a16="http://schemas.microsoft.com/office/drawing/2014/main" id="{89F014B5-2859-92AD-E913-8C8410DFB0E0}"/>
              </a:ext>
            </a:extLst>
          </p:cNvPr>
          <p:cNvSpPr txBox="1">
            <a:spLocks/>
          </p:cNvSpPr>
          <p:nvPr/>
        </p:nvSpPr>
        <p:spPr>
          <a:xfrm>
            <a:off x="4352259" y="1339702"/>
            <a:ext cx="1896141" cy="5146158"/>
          </a:xfrm>
          <a:prstGeom prst="rect">
            <a:avLst/>
          </a:prstGeom>
          <a:solidFill>
            <a:schemeClr val="bg1">
              <a:alpha val="85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dirty="0">
                <a:solidFill>
                  <a:schemeClr val="tx1"/>
                </a:solidFill>
              </a:rPr>
              <a:t>Activity</a:t>
            </a:r>
          </a:p>
          <a:p>
            <a:pPr algn="ctr"/>
            <a:endParaRPr lang="en-US" b="1" dirty="0">
              <a:solidFill>
                <a:schemeClr val="tx1"/>
              </a:solidFill>
            </a:endParaRPr>
          </a:p>
          <a:p>
            <a:pPr algn="ctr"/>
            <a:endParaRPr lang="en-US" b="1" dirty="0">
              <a:solidFill>
                <a:schemeClr val="tx1"/>
              </a:solidFill>
            </a:endParaRPr>
          </a:p>
          <a:p>
            <a:pPr algn="ctr"/>
            <a:r>
              <a:rPr lang="en-US" dirty="0">
                <a:solidFill>
                  <a:schemeClr val="tx1"/>
                </a:solidFill>
              </a:rPr>
              <a:t>Going</a:t>
            </a:r>
          </a:p>
          <a:p>
            <a:pPr algn="ctr"/>
            <a:r>
              <a:rPr lang="en-US" dirty="0">
                <a:solidFill>
                  <a:schemeClr val="tx1"/>
                </a:solidFill>
              </a:rPr>
              <a:t>Baptizing</a:t>
            </a:r>
          </a:p>
          <a:p>
            <a:pPr algn="ctr"/>
            <a:r>
              <a:rPr lang="en-US" dirty="0">
                <a:solidFill>
                  <a:schemeClr val="tx1"/>
                </a:solidFill>
              </a:rPr>
              <a:t>Teaching to obey</a:t>
            </a:r>
          </a:p>
          <a:p>
            <a:pPr algn="ctr"/>
            <a:endParaRPr lang="en-US" b="1" dirty="0">
              <a:solidFill>
                <a:schemeClr val="tx1"/>
              </a:solidFill>
            </a:endParaRPr>
          </a:p>
          <a:p>
            <a:pPr algn="ctr"/>
            <a:endParaRPr lang="en-US" dirty="0">
              <a:solidFill>
                <a:schemeClr val="tx1"/>
              </a:solidFill>
            </a:endParaRPr>
          </a:p>
          <a:p>
            <a:pPr algn="ctr"/>
            <a:endParaRPr lang="en-US" dirty="0">
              <a:solidFill>
                <a:schemeClr val="tx1"/>
              </a:solidFill>
            </a:endParaRPr>
          </a:p>
        </p:txBody>
      </p:sp>
      <p:cxnSp>
        <p:nvCxnSpPr>
          <p:cNvPr id="10" name="Straight Arrow Connector 9">
            <a:extLst>
              <a:ext uri="{FF2B5EF4-FFF2-40B4-BE49-F238E27FC236}">
                <a16:creationId xmlns:a16="http://schemas.microsoft.com/office/drawing/2014/main" id="{54CF1982-3DFA-CF1B-BD1E-6E8D7E9FA7AE}"/>
              </a:ext>
            </a:extLst>
          </p:cNvPr>
          <p:cNvCxnSpPr>
            <a:cxnSpLocks/>
          </p:cNvCxnSpPr>
          <p:nvPr/>
        </p:nvCxnSpPr>
        <p:spPr>
          <a:xfrm>
            <a:off x="3885860" y="1588477"/>
            <a:ext cx="674418" cy="0"/>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0F5B9820-D641-78FC-45CC-1FE1D083D387}"/>
              </a:ext>
            </a:extLst>
          </p:cNvPr>
          <p:cNvCxnSpPr>
            <a:cxnSpLocks/>
          </p:cNvCxnSpPr>
          <p:nvPr/>
        </p:nvCxnSpPr>
        <p:spPr>
          <a:xfrm>
            <a:off x="6153867" y="1570892"/>
            <a:ext cx="674418" cy="0"/>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623953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097F5-E481-0546-AC70-658F21B652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302C26-0DB1-2665-1A86-62583011ACE6}"/>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8BFF7588-D2B5-2B31-D515-3C8308FC02DE}"/>
              </a:ext>
            </a:extLst>
          </p:cNvPr>
          <p:cNvSpPr>
            <a:spLocks noGrp="1"/>
          </p:cNvSpPr>
          <p:nvPr>
            <p:ph idx="1"/>
          </p:nvPr>
        </p:nvSpPr>
        <p:spPr>
          <a:xfrm>
            <a:off x="6500038" y="1339702"/>
            <a:ext cx="5108942" cy="5146158"/>
          </a:xfrm>
          <a:solidFill>
            <a:schemeClr val="bg1">
              <a:alpha val="84591"/>
            </a:schemeClr>
          </a:solidFill>
        </p:spPr>
        <p:txBody>
          <a:bodyPr>
            <a:normAutofit fontScale="92500" lnSpcReduction="10000"/>
          </a:bodyPr>
          <a:lstStyle/>
          <a:p>
            <a:pPr algn="ctr"/>
            <a:r>
              <a:rPr lang="en-US" b="1" dirty="0">
                <a:solidFill>
                  <a:schemeClr val="tx1"/>
                </a:solidFill>
              </a:rPr>
              <a:t>Our North Star </a:t>
            </a:r>
            <a:r>
              <a:rPr lang="en-US" dirty="0">
                <a:solidFill>
                  <a:schemeClr val="tx1"/>
                </a:solidFill>
              </a:rPr>
              <a:t>– the Great Commission - Matt 28:18-20</a:t>
            </a:r>
          </a:p>
          <a:p>
            <a:endParaRPr lang="en-US" dirty="0">
              <a:solidFill>
                <a:schemeClr val="tx1"/>
              </a:solidFill>
            </a:endParaRPr>
          </a:p>
          <a:p>
            <a:r>
              <a:rPr lang="en-US" dirty="0">
                <a:solidFill>
                  <a:schemeClr val="tx1"/>
                </a:solidFill>
              </a:rPr>
              <a:t>And Jesus came and said to them, “All authority in heaven and on earth has been given to me. Go therefore and make disciples of all nations, baptizing them in the name of the Father and of the Son and of the Holy Spirit, teaching them to observe all that I have commanded you. And behold, I am with you always, to the end of the age.”</a:t>
            </a:r>
          </a:p>
        </p:txBody>
      </p:sp>
      <p:sp>
        <p:nvSpPr>
          <p:cNvPr id="4" name="Content Placeholder 2">
            <a:extLst>
              <a:ext uri="{FF2B5EF4-FFF2-40B4-BE49-F238E27FC236}">
                <a16:creationId xmlns:a16="http://schemas.microsoft.com/office/drawing/2014/main" id="{725C3E4D-6AC0-E73A-8025-1DB4916CC6A5}"/>
              </a:ext>
            </a:extLst>
          </p:cNvPr>
          <p:cNvSpPr txBox="1">
            <a:spLocks/>
          </p:cNvSpPr>
          <p:nvPr/>
        </p:nvSpPr>
        <p:spPr>
          <a:xfrm>
            <a:off x="2432198" y="1339702"/>
            <a:ext cx="1668424" cy="5146158"/>
          </a:xfrm>
          <a:prstGeom prst="rect">
            <a:avLst/>
          </a:prstGeom>
          <a:solidFill>
            <a:schemeClr val="bg1">
              <a:alpha val="85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dirty="0">
                <a:solidFill>
                  <a:schemeClr val="tx1"/>
                </a:solidFill>
              </a:rPr>
              <a:t>Focus</a:t>
            </a:r>
          </a:p>
          <a:p>
            <a:pPr algn="ctr"/>
            <a:endParaRPr lang="en-US" dirty="0">
              <a:solidFill>
                <a:schemeClr val="tx1"/>
              </a:solidFill>
            </a:endParaRPr>
          </a:p>
          <a:p>
            <a:pPr algn="ctr"/>
            <a:r>
              <a:rPr lang="en-US" dirty="0">
                <a:solidFill>
                  <a:schemeClr val="tx1"/>
                </a:solidFill>
              </a:rPr>
              <a:t>Make Disciples</a:t>
            </a: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r>
              <a:rPr lang="en-US" dirty="0">
                <a:solidFill>
                  <a:schemeClr val="tx1"/>
                </a:solidFill>
              </a:rPr>
              <a:t>Look to Jesus</a:t>
            </a:r>
          </a:p>
        </p:txBody>
      </p:sp>
      <p:sp>
        <p:nvSpPr>
          <p:cNvPr id="5" name="Content Placeholder 2">
            <a:extLst>
              <a:ext uri="{FF2B5EF4-FFF2-40B4-BE49-F238E27FC236}">
                <a16:creationId xmlns:a16="http://schemas.microsoft.com/office/drawing/2014/main" id="{C5AB763B-9787-2B48-C9D1-E3474AAB8BA5}"/>
              </a:ext>
            </a:extLst>
          </p:cNvPr>
          <p:cNvSpPr txBox="1">
            <a:spLocks/>
          </p:cNvSpPr>
          <p:nvPr/>
        </p:nvSpPr>
        <p:spPr>
          <a:xfrm>
            <a:off x="4352259" y="1339702"/>
            <a:ext cx="1896141" cy="5146158"/>
          </a:xfrm>
          <a:prstGeom prst="rect">
            <a:avLst/>
          </a:prstGeom>
          <a:solidFill>
            <a:schemeClr val="bg1">
              <a:alpha val="85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dirty="0">
                <a:solidFill>
                  <a:schemeClr val="tx1"/>
                </a:solidFill>
              </a:rPr>
              <a:t>Activity</a:t>
            </a:r>
          </a:p>
          <a:p>
            <a:pPr algn="ctr"/>
            <a:endParaRPr lang="en-US" dirty="0">
              <a:solidFill>
                <a:schemeClr val="tx1"/>
              </a:solidFill>
            </a:endParaRPr>
          </a:p>
          <a:p>
            <a:pPr algn="ctr"/>
            <a:endParaRPr lang="en-US" dirty="0">
              <a:solidFill>
                <a:schemeClr val="tx1"/>
              </a:solidFill>
            </a:endParaRPr>
          </a:p>
          <a:p>
            <a:pPr algn="ctr"/>
            <a:r>
              <a:rPr lang="en-US" dirty="0">
                <a:solidFill>
                  <a:schemeClr val="tx1"/>
                </a:solidFill>
              </a:rPr>
              <a:t>Going</a:t>
            </a:r>
          </a:p>
          <a:p>
            <a:pPr algn="ctr"/>
            <a:r>
              <a:rPr lang="en-US" dirty="0">
                <a:solidFill>
                  <a:schemeClr val="tx1"/>
                </a:solidFill>
              </a:rPr>
              <a:t>Baptizing</a:t>
            </a:r>
          </a:p>
          <a:p>
            <a:pPr algn="ctr"/>
            <a:r>
              <a:rPr lang="en-US" dirty="0">
                <a:solidFill>
                  <a:schemeClr val="tx1"/>
                </a:solidFill>
              </a:rPr>
              <a:t>Teaching to obey</a:t>
            </a:r>
          </a:p>
        </p:txBody>
      </p:sp>
      <p:cxnSp>
        <p:nvCxnSpPr>
          <p:cNvPr id="10" name="Straight Arrow Connector 9">
            <a:extLst>
              <a:ext uri="{FF2B5EF4-FFF2-40B4-BE49-F238E27FC236}">
                <a16:creationId xmlns:a16="http://schemas.microsoft.com/office/drawing/2014/main" id="{D3695A6F-B7A0-1E43-1025-5288C11AB3BC}"/>
              </a:ext>
            </a:extLst>
          </p:cNvPr>
          <p:cNvCxnSpPr>
            <a:cxnSpLocks/>
          </p:cNvCxnSpPr>
          <p:nvPr/>
        </p:nvCxnSpPr>
        <p:spPr>
          <a:xfrm>
            <a:off x="3885860" y="1588477"/>
            <a:ext cx="674418" cy="0"/>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75A19EF1-04D4-34FB-1B1E-8314CE005E41}"/>
              </a:ext>
            </a:extLst>
          </p:cNvPr>
          <p:cNvCxnSpPr>
            <a:cxnSpLocks/>
          </p:cNvCxnSpPr>
          <p:nvPr/>
        </p:nvCxnSpPr>
        <p:spPr>
          <a:xfrm>
            <a:off x="6153867" y="1570892"/>
            <a:ext cx="674418" cy="0"/>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 name="Content Placeholder 2">
            <a:extLst>
              <a:ext uri="{FF2B5EF4-FFF2-40B4-BE49-F238E27FC236}">
                <a16:creationId xmlns:a16="http://schemas.microsoft.com/office/drawing/2014/main" id="{ADC1EA4A-5082-D363-E9A7-FB11882F4DCD}"/>
              </a:ext>
            </a:extLst>
          </p:cNvPr>
          <p:cNvSpPr txBox="1">
            <a:spLocks/>
          </p:cNvSpPr>
          <p:nvPr/>
        </p:nvSpPr>
        <p:spPr>
          <a:xfrm>
            <a:off x="476218" y="1339702"/>
            <a:ext cx="1668424" cy="5146158"/>
          </a:xfrm>
          <a:prstGeom prst="rect">
            <a:avLst/>
          </a:prstGeom>
          <a:solidFill>
            <a:schemeClr val="bg1">
              <a:alpha val="85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dirty="0">
                <a:solidFill>
                  <a:schemeClr val="tx1"/>
                </a:solidFill>
              </a:rPr>
              <a:t>Energy</a:t>
            </a:r>
          </a:p>
        </p:txBody>
      </p:sp>
      <p:cxnSp>
        <p:nvCxnSpPr>
          <p:cNvPr id="7" name="Straight Arrow Connector 6">
            <a:extLst>
              <a:ext uri="{FF2B5EF4-FFF2-40B4-BE49-F238E27FC236}">
                <a16:creationId xmlns:a16="http://schemas.microsoft.com/office/drawing/2014/main" id="{BBE94B25-9465-3ECC-C91D-92D8F0FE7057}"/>
              </a:ext>
            </a:extLst>
          </p:cNvPr>
          <p:cNvCxnSpPr>
            <a:cxnSpLocks/>
          </p:cNvCxnSpPr>
          <p:nvPr/>
        </p:nvCxnSpPr>
        <p:spPr>
          <a:xfrm>
            <a:off x="1963276" y="1588477"/>
            <a:ext cx="674418" cy="0"/>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515751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5FF34-E94E-68A2-D694-123E8BA03E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4BD0F0-B719-BF76-B4E7-464827FA009B}"/>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25CA27FA-5A77-DF71-E179-68AF2C74A726}"/>
              </a:ext>
            </a:extLst>
          </p:cNvPr>
          <p:cNvSpPr>
            <a:spLocks noGrp="1"/>
          </p:cNvSpPr>
          <p:nvPr>
            <p:ph idx="1"/>
          </p:nvPr>
        </p:nvSpPr>
        <p:spPr>
          <a:xfrm>
            <a:off x="6500038" y="1339702"/>
            <a:ext cx="5108942" cy="5146158"/>
          </a:xfrm>
          <a:solidFill>
            <a:schemeClr val="bg1">
              <a:alpha val="84591"/>
            </a:schemeClr>
          </a:solidFill>
        </p:spPr>
        <p:txBody>
          <a:bodyPr>
            <a:normAutofit fontScale="92500" lnSpcReduction="10000"/>
          </a:bodyPr>
          <a:lstStyle/>
          <a:p>
            <a:pPr algn="ctr"/>
            <a:r>
              <a:rPr lang="en-US" b="1" dirty="0">
                <a:solidFill>
                  <a:schemeClr val="tx1"/>
                </a:solidFill>
              </a:rPr>
              <a:t>Our North Star </a:t>
            </a:r>
            <a:r>
              <a:rPr lang="en-US" dirty="0">
                <a:solidFill>
                  <a:schemeClr val="tx1"/>
                </a:solidFill>
              </a:rPr>
              <a:t>– the Great Commission - Matt 28:18-20</a:t>
            </a:r>
          </a:p>
          <a:p>
            <a:endParaRPr lang="en-US" dirty="0">
              <a:solidFill>
                <a:schemeClr val="tx1"/>
              </a:solidFill>
            </a:endParaRPr>
          </a:p>
          <a:p>
            <a:r>
              <a:rPr lang="en-US" dirty="0">
                <a:solidFill>
                  <a:schemeClr val="tx1"/>
                </a:solidFill>
              </a:rPr>
              <a:t>And Jesus came and said to them, “</a:t>
            </a:r>
            <a:r>
              <a:rPr lang="en-US" dirty="0">
                <a:solidFill>
                  <a:srgbClr val="FF0000"/>
                </a:solidFill>
              </a:rPr>
              <a:t>All authority in heaven and on earth has been given to me</a:t>
            </a:r>
            <a:r>
              <a:rPr lang="en-US" dirty="0">
                <a:solidFill>
                  <a:schemeClr val="tx1"/>
                </a:solidFill>
              </a:rPr>
              <a:t>. Go therefore and make disciples of all nations, baptizing them in the name of the Father and of the Son and of the Holy Spirit, teaching them to observe all that I have commanded you. And behold, I am with you always, to the end of the age.”</a:t>
            </a:r>
          </a:p>
        </p:txBody>
      </p:sp>
      <p:sp>
        <p:nvSpPr>
          <p:cNvPr id="4" name="Content Placeholder 2">
            <a:extLst>
              <a:ext uri="{FF2B5EF4-FFF2-40B4-BE49-F238E27FC236}">
                <a16:creationId xmlns:a16="http://schemas.microsoft.com/office/drawing/2014/main" id="{7F0ED9B8-E9E5-0885-861D-6D33F5C6802C}"/>
              </a:ext>
            </a:extLst>
          </p:cNvPr>
          <p:cNvSpPr txBox="1">
            <a:spLocks/>
          </p:cNvSpPr>
          <p:nvPr/>
        </p:nvSpPr>
        <p:spPr>
          <a:xfrm>
            <a:off x="2432198" y="1339702"/>
            <a:ext cx="1668424" cy="5146158"/>
          </a:xfrm>
          <a:prstGeom prst="rect">
            <a:avLst/>
          </a:prstGeom>
          <a:solidFill>
            <a:schemeClr val="bg1">
              <a:alpha val="85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dirty="0">
                <a:solidFill>
                  <a:schemeClr val="tx1"/>
                </a:solidFill>
              </a:rPr>
              <a:t>Focus</a:t>
            </a:r>
          </a:p>
          <a:p>
            <a:pPr algn="ctr"/>
            <a:endParaRPr lang="en-US" dirty="0">
              <a:solidFill>
                <a:schemeClr val="tx1"/>
              </a:solidFill>
            </a:endParaRPr>
          </a:p>
          <a:p>
            <a:pPr algn="ctr"/>
            <a:r>
              <a:rPr lang="en-US" dirty="0">
                <a:solidFill>
                  <a:schemeClr val="tx1"/>
                </a:solidFill>
              </a:rPr>
              <a:t>Make Disciples</a:t>
            </a: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r>
              <a:rPr lang="en-US" dirty="0">
                <a:solidFill>
                  <a:schemeClr val="tx1"/>
                </a:solidFill>
              </a:rPr>
              <a:t>Look to Jesus</a:t>
            </a:r>
          </a:p>
        </p:txBody>
      </p:sp>
      <p:sp>
        <p:nvSpPr>
          <p:cNvPr id="5" name="Content Placeholder 2">
            <a:extLst>
              <a:ext uri="{FF2B5EF4-FFF2-40B4-BE49-F238E27FC236}">
                <a16:creationId xmlns:a16="http://schemas.microsoft.com/office/drawing/2014/main" id="{418925DF-5370-3DA0-556B-BB548FAB45EE}"/>
              </a:ext>
            </a:extLst>
          </p:cNvPr>
          <p:cNvSpPr txBox="1">
            <a:spLocks/>
          </p:cNvSpPr>
          <p:nvPr/>
        </p:nvSpPr>
        <p:spPr>
          <a:xfrm>
            <a:off x="4352259" y="1339702"/>
            <a:ext cx="1896141" cy="5146158"/>
          </a:xfrm>
          <a:prstGeom prst="rect">
            <a:avLst/>
          </a:prstGeom>
          <a:solidFill>
            <a:schemeClr val="bg1">
              <a:alpha val="85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dirty="0">
                <a:solidFill>
                  <a:schemeClr val="tx1"/>
                </a:solidFill>
              </a:rPr>
              <a:t>Activity</a:t>
            </a:r>
          </a:p>
          <a:p>
            <a:pPr algn="ctr"/>
            <a:endParaRPr lang="en-US" dirty="0">
              <a:solidFill>
                <a:schemeClr val="tx1"/>
              </a:solidFill>
            </a:endParaRPr>
          </a:p>
          <a:p>
            <a:pPr algn="ctr"/>
            <a:endParaRPr lang="en-US" dirty="0">
              <a:solidFill>
                <a:schemeClr val="tx1"/>
              </a:solidFill>
            </a:endParaRPr>
          </a:p>
          <a:p>
            <a:pPr algn="ctr"/>
            <a:r>
              <a:rPr lang="en-US" dirty="0">
                <a:solidFill>
                  <a:schemeClr val="tx1"/>
                </a:solidFill>
              </a:rPr>
              <a:t>Going</a:t>
            </a:r>
          </a:p>
          <a:p>
            <a:pPr algn="ctr"/>
            <a:r>
              <a:rPr lang="en-US" dirty="0">
                <a:solidFill>
                  <a:schemeClr val="tx1"/>
                </a:solidFill>
              </a:rPr>
              <a:t>Baptizing</a:t>
            </a:r>
          </a:p>
          <a:p>
            <a:pPr algn="ctr"/>
            <a:r>
              <a:rPr lang="en-US" dirty="0">
                <a:solidFill>
                  <a:schemeClr val="tx1"/>
                </a:solidFill>
              </a:rPr>
              <a:t>Teaching to obey</a:t>
            </a:r>
          </a:p>
        </p:txBody>
      </p:sp>
      <p:cxnSp>
        <p:nvCxnSpPr>
          <p:cNvPr id="10" name="Straight Arrow Connector 9">
            <a:extLst>
              <a:ext uri="{FF2B5EF4-FFF2-40B4-BE49-F238E27FC236}">
                <a16:creationId xmlns:a16="http://schemas.microsoft.com/office/drawing/2014/main" id="{33B47A76-D87C-ABE1-F9B8-C67C2D4235FA}"/>
              </a:ext>
            </a:extLst>
          </p:cNvPr>
          <p:cNvCxnSpPr>
            <a:cxnSpLocks/>
          </p:cNvCxnSpPr>
          <p:nvPr/>
        </p:nvCxnSpPr>
        <p:spPr>
          <a:xfrm>
            <a:off x="3885860" y="1588477"/>
            <a:ext cx="674418" cy="0"/>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6F1BAA58-1F80-B7CE-B218-4318FCE4513A}"/>
              </a:ext>
            </a:extLst>
          </p:cNvPr>
          <p:cNvCxnSpPr>
            <a:cxnSpLocks/>
          </p:cNvCxnSpPr>
          <p:nvPr/>
        </p:nvCxnSpPr>
        <p:spPr>
          <a:xfrm>
            <a:off x="6153867" y="1570892"/>
            <a:ext cx="674418" cy="0"/>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 name="Content Placeholder 2">
            <a:extLst>
              <a:ext uri="{FF2B5EF4-FFF2-40B4-BE49-F238E27FC236}">
                <a16:creationId xmlns:a16="http://schemas.microsoft.com/office/drawing/2014/main" id="{6B0810D8-BDC7-716F-4B73-0FD232C74DE0}"/>
              </a:ext>
            </a:extLst>
          </p:cNvPr>
          <p:cNvSpPr txBox="1">
            <a:spLocks/>
          </p:cNvSpPr>
          <p:nvPr/>
        </p:nvSpPr>
        <p:spPr>
          <a:xfrm>
            <a:off x="476218" y="1339702"/>
            <a:ext cx="1668424" cy="5146158"/>
          </a:xfrm>
          <a:prstGeom prst="rect">
            <a:avLst/>
          </a:prstGeom>
          <a:solidFill>
            <a:schemeClr val="bg1">
              <a:alpha val="85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dirty="0">
                <a:solidFill>
                  <a:schemeClr val="tx1"/>
                </a:solidFill>
              </a:rPr>
              <a:t>Energy</a:t>
            </a:r>
          </a:p>
          <a:p>
            <a:pPr algn="ctr"/>
            <a:r>
              <a:rPr lang="en-US" dirty="0">
                <a:solidFill>
                  <a:schemeClr val="tx1"/>
                </a:solidFill>
              </a:rPr>
              <a:t>Christ’s power</a:t>
            </a: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p:txBody>
      </p:sp>
      <p:cxnSp>
        <p:nvCxnSpPr>
          <p:cNvPr id="7" name="Straight Arrow Connector 6">
            <a:extLst>
              <a:ext uri="{FF2B5EF4-FFF2-40B4-BE49-F238E27FC236}">
                <a16:creationId xmlns:a16="http://schemas.microsoft.com/office/drawing/2014/main" id="{6D2CBB01-031E-8B34-F530-6414AD97880F}"/>
              </a:ext>
            </a:extLst>
          </p:cNvPr>
          <p:cNvCxnSpPr>
            <a:cxnSpLocks/>
          </p:cNvCxnSpPr>
          <p:nvPr/>
        </p:nvCxnSpPr>
        <p:spPr>
          <a:xfrm>
            <a:off x="1963276" y="1588477"/>
            <a:ext cx="674418" cy="0"/>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521739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5D3DBA-B365-C3B8-6F60-0DF4616087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F02B82-F030-4A2E-7962-ED8D68DDBB49}"/>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D85ADD95-E0F7-C335-C904-FC512FB9F885}"/>
              </a:ext>
            </a:extLst>
          </p:cNvPr>
          <p:cNvSpPr>
            <a:spLocks noGrp="1"/>
          </p:cNvSpPr>
          <p:nvPr>
            <p:ph idx="1"/>
          </p:nvPr>
        </p:nvSpPr>
        <p:spPr>
          <a:xfrm>
            <a:off x="6500038" y="1339702"/>
            <a:ext cx="5108942" cy="5146158"/>
          </a:xfrm>
          <a:solidFill>
            <a:schemeClr val="bg1">
              <a:alpha val="84591"/>
            </a:schemeClr>
          </a:solidFill>
        </p:spPr>
        <p:txBody>
          <a:bodyPr>
            <a:normAutofit fontScale="92500" lnSpcReduction="10000"/>
          </a:bodyPr>
          <a:lstStyle/>
          <a:p>
            <a:pPr algn="ctr"/>
            <a:r>
              <a:rPr lang="en-US" b="1" dirty="0">
                <a:solidFill>
                  <a:schemeClr val="tx1"/>
                </a:solidFill>
              </a:rPr>
              <a:t>Our North Star </a:t>
            </a:r>
            <a:r>
              <a:rPr lang="en-US" dirty="0">
                <a:solidFill>
                  <a:schemeClr val="tx1"/>
                </a:solidFill>
              </a:rPr>
              <a:t>– the Great Commission - Matt 28:18-20</a:t>
            </a:r>
          </a:p>
          <a:p>
            <a:endParaRPr lang="en-US" dirty="0">
              <a:solidFill>
                <a:schemeClr val="tx1"/>
              </a:solidFill>
            </a:endParaRPr>
          </a:p>
          <a:p>
            <a:r>
              <a:rPr lang="en-US" dirty="0">
                <a:solidFill>
                  <a:schemeClr val="tx1"/>
                </a:solidFill>
              </a:rPr>
              <a:t>And Jesus came and said to them, </a:t>
            </a:r>
            <a:r>
              <a:rPr lang="en-US" dirty="0">
                <a:solidFill>
                  <a:srgbClr val="FF0000"/>
                </a:solidFill>
              </a:rPr>
              <a:t>“All authority in heaven and on earth has been given to me. </a:t>
            </a:r>
            <a:r>
              <a:rPr lang="en-US" dirty="0">
                <a:solidFill>
                  <a:schemeClr val="tx1"/>
                </a:solidFill>
              </a:rPr>
              <a:t>Go therefore and make disciples of all nations, baptizing them in the name of the Father and of the Son and of the Holy Spirit, teaching them to observe all that I have commanded you. And behold, </a:t>
            </a:r>
            <a:r>
              <a:rPr lang="en-US" dirty="0">
                <a:solidFill>
                  <a:srgbClr val="FF0000"/>
                </a:solidFill>
              </a:rPr>
              <a:t>I am with you always, to the end of the age.”</a:t>
            </a:r>
          </a:p>
        </p:txBody>
      </p:sp>
      <p:sp>
        <p:nvSpPr>
          <p:cNvPr id="4" name="Content Placeholder 2">
            <a:extLst>
              <a:ext uri="{FF2B5EF4-FFF2-40B4-BE49-F238E27FC236}">
                <a16:creationId xmlns:a16="http://schemas.microsoft.com/office/drawing/2014/main" id="{FABF9F2C-CA77-02A4-5CC2-4844E1253AB1}"/>
              </a:ext>
            </a:extLst>
          </p:cNvPr>
          <p:cNvSpPr txBox="1">
            <a:spLocks/>
          </p:cNvSpPr>
          <p:nvPr/>
        </p:nvSpPr>
        <p:spPr>
          <a:xfrm>
            <a:off x="2432198" y="1339702"/>
            <a:ext cx="1668424" cy="5146158"/>
          </a:xfrm>
          <a:prstGeom prst="rect">
            <a:avLst/>
          </a:prstGeom>
          <a:solidFill>
            <a:schemeClr val="bg1">
              <a:alpha val="85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dirty="0">
                <a:solidFill>
                  <a:schemeClr val="tx1"/>
                </a:solidFill>
              </a:rPr>
              <a:t>Focus</a:t>
            </a:r>
          </a:p>
          <a:p>
            <a:pPr algn="ctr"/>
            <a:endParaRPr lang="en-US" dirty="0">
              <a:solidFill>
                <a:schemeClr val="tx1"/>
              </a:solidFill>
            </a:endParaRPr>
          </a:p>
          <a:p>
            <a:pPr algn="ctr"/>
            <a:r>
              <a:rPr lang="en-US" dirty="0">
                <a:solidFill>
                  <a:schemeClr val="tx1"/>
                </a:solidFill>
              </a:rPr>
              <a:t>Make Disciples</a:t>
            </a: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r>
              <a:rPr lang="en-US" dirty="0">
                <a:solidFill>
                  <a:schemeClr val="tx1"/>
                </a:solidFill>
              </a:rPr>
              <a:t>Look to Jesus</a:t>
            </a:r>
          </a:p>
        </p:txBody>
      </p:sp>
      <p:sp>
        <p:nvSpPr>
          <p:cNvPr id="5" name="Content Placeholder 2">
            <a:extLst>
              <a:ext uri="{FF2B5EF4-FFF2-40B4-BE49-F238E27FC236}">
                <a16:creationId xmlns:a16="http://schemas.microsoft.com/office/drawing/2014/main" id="{C09BE764-4D88-E536-CA19-6E40505CD1FD}"/>
              </a:ext>
            </a:extLst>
          </p:cNvPr>
          <p:cNvSpPr txBox="1">
            <a:spLocks/>
          </p:cNvSpPr>
          <p:nvPr/>
        </p:nvSpPr>
        <p:spPr>
          <a:xfrm>
            <a:off x="4352259" y="1339702"/>
            <a:ext cx="1896141" cy="5146158"/>
          </a:xfrm>
          <a:prstGeom prst="rect">
            <a:avLst/>
          </a:prstGeom>
          <a:solidFill>
            <a:schemeClr val="bg1">
              <a:alpha val="85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dirty="0">
                <a:solidFill>
                  <a:schemeClr val="tx1"/>
                </a:solidFill>
              </a:rPr>
              <a:t>Activity</a:t>
            </a:r>
          </a:p>
          <a:p>
            <a:pPr algn="ctr"/>
            <a:endParaRPr lang="en-US" dirty="0">
              <a:solidFill>
                <a:schemeClr val="tx1"/>
              </a:solidFill>
            </a:endParaRPr>
          </a:p>
          <a:p>
            <a:pPr algn="ctr"/>
            <a:endParaRPr lang="en-US" dirty="0">
              <a:solidFill>
                <a:schemeClr val="tx1"/>
              </a:solidFill>
            </a:endParaRPr>
          </a:p>
          <a:p>
            <a:pPr algn="ctr"/>
            <a:r>
              <a:rPr lang="en-US" dirty="0">
                <a:solidFill>
                  <a:schemeClr val="tx1"/>
                </a:solidFill>
              </a:rPr>
              <a:t>Going</a:t>
            </a:r>
          </a:p>
          <a:p>
            <a:pPr algn="ctr"/>
            <a:r>
              <a:rPr lang="en-US" dirty="0">
                <a:solidFill>
                  <a:schemeClr val="tx1"/>
                </a:solidFill>
              </a:rPr>
              <a:t>Baptizing</a:t>
            </a:r>
          </a:p>
          <a:p>
            <a:pPr algn="ctr"/>
            <a:r>
              <a:rPr lang="en-US" dirty="0">
                <a:solidFill>
                  <a:schemeClr val="tx1"/>
                </a:solidFill>
              </a:rPr>
              <a:t>Teaching to obey</a:t>
            </a:r>
          </a:p>
        </p:txBody>
      </p:sp>
      <p:cxnSp>
        <p:nvCxnSpPr>
          <p:cNvPr id="10" name="Straight Arrow Connector 9">
            <a:extLst>
              <a:ext uri="{FF2B5EF4-FFF2-40B4-BE49-F238E27FC236}">
                <a16:creationId xmlns:a16="http://schemas.microsoft.com/office/drawing/2014/main" id="{F5B79D71-7FCA-6162-5471-41703144C5AC}"/>
              </a:ext>
            </a:extLst>
          </p:cNvPr>
          <p:cNvCxnSpPr>
            <a:cxnSpLocks/>
          </p:cNvCxnSpPr>
          <p:nvPr/>
        </p:nvCxnSpPr>
        <p:spPr>
          <a:xfrm>
            <a:off x="3885860" y="1588477"/>
            <a:ext cx="674418" cy="0"/>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57784F4F-2156-C84E-1497-BEC25C39F33A}"/>
              </a:ext>
            </a:extLst>
          </p:cNvPr>
          <p:cNvCxnSpPr>
            <a:cxnSpLocks/>
          </p:cNvCxnSpPr>
          <p:nvPr/>
        </p:nvCxnSpPr>
        <p:spPr>
          <a:xfrm>
            <a:off x="6153867" y="1570892"/>
            <a:ext cx="674418" cy="0"/>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 name="Content Placeholder 2">
            <a:extLst>
              <a:ext uri="{FF2B5EF4-FFF2-40B4-BE49-F238E27FC236}">
                <a16:creationId xmlns:a16="http://schemas.microsoft.com/office/drawing/2014/main" id="{377CFAD6-8A8D-B7F7-62C0-61B52AB7FDB2}"/>
              </a:ext>
            </a:extLst>
          </p:cNvPr>
          <p:cNvSpPr txBox="1">
            <a:spLocks/>
          </p:cNvSpPr>
          <p:nvPr/>
        </p:nvSpPr>
        <p:spPr>
          <a:xfrm>
            <a:off x="476218" y="1339702"/>
            <a:ext cx="1668424" cy="5146158"/>
          </a:xfrm>
          <a:prstGeom prst="rect">
            <a:avLst/>
          </a:prstGeom>
          <a:solidFill>
            <a:schemeClr val="bg1">
              <a:alpha val="85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dirty="0">
                <a:solidFill>
                  <a:schemeClr val="tx1"/>
                </a:solidFill>
              </a:rPr>
              <a:t>Energy</a:t>
            </a:r>
          </a:p>
          <a:p>
            <a:pPr algn="ctr"/>
            <a:r>
              <a:rPr lang="en-US" dirty="0">
                <a:solidFill>
                  <a:schemeClr val="tx1"/>
                </a:solidFill>
              </a:rPr>
              <a:t>Christ’s power</a:t>
            </a: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r>
              <a:rPr lang="en-US" dirty="0">
                <a:solidFill>
                  <a:schemeClr val="tx1"/>
                </a:solidFill>
              </a:rPr>
              <a:t>Christ’s presence</a:t>
            </a:r>
          </a:p>
        </p:txBody>
      </p:sp>
      <p:cxnSp>
        <p:nvCxnSpPr>
          <p:cNvPr id="7" name="Straight Arrow Connector 6">
            <a:extLst>
              <a:ext uri="{FF2B5EF4-FFF2-40B4-BE49-F238E27FC236}">
                <a16:creationId xmlns:a16="http://schemas.microsoft.com/office/drawing/2014/main" id="{E3573EF3-F396-D172-941E-AEBED8CC9249}"/>
              </a:ext>
            </a:extLst>
          </p:cNvPr>
          <p:cNvCxnSpPr>
            <a:cxnSpLocks/>
          </p:cNvCxnSpPr>
          <p:nvPr/>
        </p:nvCxnSpPr>
        <p:spPr>
          <a:xfrm>
            <a:off x="1963276" y="1588477"/>
            <a:ext cx="674418" cy="0"/>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5063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27B0B-079A-C630-E92D-7D3A50BABA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434B6B-BF68-3D23-37DA-15E59A04A8FD}"/>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ABBCE732-095B-78B4-472E-0FDA7D410231}"/>
              </a:ext>
            </a:extLst>
          </p:cNvPr>
          <p:cNvSpPr>
            <a:spLocks noGrp="1"/>
          </p:cNvSpPr>
          <p:nvPr>
            <p:ph idx="1"/>
          </p:nvPr>
        </p:nvSpPr>
        <p:spPr>
          <a:xfrm>
            <a:off x="6500038" y="1339702"/>
            <a:ext cx="5108942" cy="5146158"/>
          </a:xfrm>
          <a:solidFill>
            <a:schemeClr val="bg1">
              <a:alpha val="84591"/>
            </a:schemeClr>
          </a:solidFill>
        </p:spPr>
        <p:txBody>
          <a:bodyPr>
            <a:normAutofit fontScale="92500" lnSpcReduction="10000"/>
          </a:bodyPr>
          <a:lstStyle/>
          <a:p>
            <a:pPr algn="ctr"/>
            <a:r>
              <a:rPr lang="en-US" b="1" dirty="0">
                <a:solidFill>
                  <a:schemeClr val="tx1"/>
                </a:solidFill>
              </a:rPr>
              <a:t>Our North Star </a:t>
            </a:r>
            <a:r>
              <a:rPr lang="en-US" dirty="0">
                <a:solidFill>
                  <a:schemeClr val="tx1"/>
                </a:solidFill>
              </a:rPr>
              <a:t>– the Great Commission - Matt 28:18-20</a:t>
            </a:r>
          </a:p>
          <a:p>
            <a:endParaRPr lang="en-US" dirty="0">
              <a:solidFill>
                <a:schemeClr val="tx1"/>
              </a:solidFill>
            </a:endParaRPr>
          </a:p>
          <a:p>
            <a:r>
              <a:rPr lang="en-US" dirty="0">
                <a:solidFill>
                  <a:schemeClr val="tx1"/>
                </a:solidFill>
              </a:rPr>
              <a:t>And Jesus came and said to them, “All authority in heaven and on earth has been given to me. Go therefore and make disciples of all nations, baptizing them in the name of the Father and of the Son and of the Holy Spirit, teaching them to observe all that I have commanded you. And behold, I am with you always, to the end of the age.”</a:t>
            </a:r>
          </a:p>
        </p:txBody>
      </p:sp>
      <p:sp>
        <p:nvSpPr>
          <p:cNvPr id="4" name="Content Placeholder 2">
            <a:extLst>
              <a:ext uri="{FF2B5EF4-FFF2-40B4-BE49-F238E27FC236}">
                <a16:creationId xmlns:a16="http://schemas.microsoft.com/office/drawing/2014/main" id="{72CDFD0B-213B-4605-1E2D-8A506240F11E}"/>
              </a:ext>
            </a:extLst>
          </p:cNvPr>
          <p:cNvSpPr txBox="1">
            <a:spLocks/>
          </p:cNvSpPr>
          <p:nvPr/>
        </p:nvSpPr>
        <p:spPr>
          <a:xfrm>
            <a:off x="2432198" y="1339702"/>
            <a:ext cx="1668424" cy="5146158"/>
          </a:xfrm>
          <a:prstGeom prst="rect">
            <a:avLst/>
          </a:prstGeom>
          <a:solidFill>
            <a:schemeClr val="bg1">
              <a:alpha val="85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dirty="0">
                <a:solidFill>
                  <a:schemeClr val="tx1"/>
                </a:solidFill>
              </a:rPr>
              <a:t>Focus</a:t>
            </a:r>
          </a:p>
          <a:p>
            <a:pPr algn="ctr"/>
            <a:endParaRPr lang="en-US" dirty="0">
              <a:solidFill>
                <a:schemeClr val="tx1"/>
              </a:solidFill>
            </a:endParaRPr>
          </a:p>
          <a:p>
            <a:pPr algn="ctr"/>
            <a:r>
              <a:rPr lang="en-US" dirty="0">
                <a:solidFill>
                  <a:schemeClr val="tx1"/>
                </a:solidFill>
              </a:rPr>
              <a:t>Make Disciples</a:t>
            </a: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r>
              <a:rPr lang="en-US" dirty="0">
                <a:solidFill>
                  <a:schemeClr val="tx1"/>
                </a:solidFill>
              </a:rPr>
              <a:t>Look to Jesus</a:t>
            </a:r>
          </a:p>
        </p:txBody>
      </p:sp>
      <p:sp>
        <p:nvSpPr>
          <p:cNvPr id="5" name="Content Placeholder 2">
            <a:extLst>
              <a:ext uri="{FF2B5EF4-FFF2-40B4-BE49-F238E27FC236}">
                <a16:creationId xmlns:a16="http://schemas.microsoft.com/office/drawing/2014/main" id="{2A011E44-56CD-7F0D-768C-16FD96A2B09A}"/>
              </a:ext>
            </a:extLst>
          </p:cNvPr>
          <p:cNvSpPr txBox="1">
            <a:spLocks/>
          </p:cNvSpPr>
          <p:nvPr/>
        </p:nvSpPr>
        <p:spPr>
          <a:xfrm>
            <a:off x="4352259" y="1339702"/>
            <a:ext cx="1896141" cy="5146158"/>
          </a:xfrm>
          <a:prstGeom prst="rect">
            <a:avLst/>
          </a:prstGeom>
          <a:solidFill>
            <a:schemeClr val="bg1">
              <a:alpha val="85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dirty="0">
                <a:solidFill>
                  <a:schemeClr val="tx1"/>
                </a:solidFill>
              </a:rPr>
              <a:t>Activity</a:t>
            </a:r>
          </a:p>
          <a:p>
            <a:pPr algn="ctr"/>
            <a:endParaRPr lang="en-US" dirty="0">
              <a:solidFill>
                <a:schemeClr val="tx1"/>
              </a:solidFill>
            </a:endParaRPr>
          </a:p>
          <a:p>
            <a:pPr algn="ctr"/>
            <a:endParaRPr lang="en-US" dirty="0">
              <a:solidFill>
                <a:schemeClr val="tx1"/>
              </a:solidFill>
            </a:endParaRPr>
          </a:p>
          <a:p>
            <a:pPr algn="ctr"/>
            <a:r>
              <a:rPr lang="en-US" dirty="0">
                <a:solidFill>
                  <a:schemeClr val="tx1"/>
                </a:solidFill>
              </a:rPr>
              <a:t>Going</a:t>
            </a:r>
          </a:p>
          <a:p>
            <a:pPr algn="ctr"/>
            <a:r>
              <a:rPr lang="en-US" dirty="0">
                <a:solidFill>
                  <a:schemeClr val="tx1"/>
                </a:solidFill>
              </a:rPr>
              <a:t>Baptizing</a:t>
            </a:r>
          </a:p>
          <a:p>
            <a:pPr algn="ctr"/>
            <a:r>
              <a:rPr lang="en-US" dirty="0">
                <a:solidFill>
                  <a:schemeClr val="tx1"/>
                </a:solidFill>
              </a:rPr>
              <a:t>Teaching to obey</a:t>
            </a:r>
          </a:p>
        </p:txBody>
      </p:sp>
      <p:cxnSp>
        <p:nvCxnSpPr>
          <p:cNvPr id="10" name="Straight Arrow Connector 9">
            <a:extLst>
              <a:ext uri="{FF2B5EF4-FFF2-40B4-BE49-F238E27FC236}">
                <a16:creationId xmlns:a16="http://schemas.microsoft.com/office/drawing/2014/main" id="{CDCAB38B-10FC-4D19-CC44-28CDC95EBE6A}"/>
              </a:ext>
            </a:extLst>
          </p:cNvPr>
          <p:cNvCxnSpPr>
            <a:cxnSpLocks/>
          </p:cNvCxnSpPr>
          <p:nvPr/>
        </p:nvCxnSpPr>
        <p:spPr>
          <a:xfrm>
            <a:off x="3885860" y="1588477"/>
            <a:ext cx="674418" cy="0"/>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ED066C67-D510-B195-482A-07A651AF4C89}"/>
              </a:ext>
            </a:extLst>
          </p:cNvPr>
          <p:cNvCxnSpPr>
            <a:cxnSpLocks/>
          </p:cNvCxnSpPr>
          <p:nvPr/>
        </p:nvCxnSpPr>
        <p:spPr>
          <a:xfrm>
            <a:off x="6153867" y="1570892"/>
            <a:ext cx="674418" cy="0"/>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 name="Content Placeholder 2">
            <a:extLst>
              <a:ext uri="{FF2B5EF4-FFF2-40B4-BE49-F238E27FC236}">
                <a16:creationId xmlns:a16="http://schemas.microsoft.com/office/drawing/2014/main" id="{2F20F4F6-6D03-1F9C-8809-0B03C0E1E5A6}"/>
              </a:ext>
            </a:extLst>
          </p:cNvPr>
          <p:cNvSpPr txBox="1">
            <a:spLocks/>
          </p:cNvSpPr>
          <p:nvPr/>
        </p:nvSpPr>
        <p:spPr>
          <a:xfrm>
            <a:off x="476218" y="1339702"/>
            <a:ext cx="1668424" cy="5146158"/>
          </a:xfrm>
          <a:prstGeom prst="rect">
            <a:avLst/>
          </a:prstGeom>
          <a:solidFill>
            <a:schemeClr val="bg1">
              <a:alpha val="85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dirty="0">
                <a:solidFill>
                  <a:schemeClr val="tx1"/>
                </a:solidFill>
              </a:rPr>
              <a:t>Energy</a:t>
            </a:r>
          </a:p>
          <a:p>
            <a:pPr algn="ctr"/>
            <a:r>
              <a:rPr lang="en-US" dirty="0">
                <a:solidFill>
                  <a:schemeClr val="tx1"/>
                </a:solidFill>
              </a:rPr>
              <a:t>Christ’s power</a:t>
            </a: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r>
              <a:rPr lang="en-US" dirty="0">
                <a:solidFill>
                  <a:schemeClr val="tx1"/>
                </a:solidFill>
              </a:rPr>
              <a:t>Christ’s presence</a:t>
            </a:r>
          </a:p>
        </p:txBody>
      </p:sp>
      <p:cxnSp>
        <p:nvCxnSpPr>
          <p:cNvPr id="7" name="Straight Arrow Connector 6">
            <a:extLst>
              <a:ext uri="{FF2B5EF4-FFF2-40B4-BE49-F238E27FC236}">
                <a16:creationId xmlns:a16="http://schemas.microsoft.com/office/drawing/2014/main" id="{F03B2542-3C7A-0300-1306-EA4AFA0EA05D}"/>
              </a:ext>
            </a:extLst>
          </p:cNvPr>
          <p:cNvCxnSpPr>
            <a:cxnSpLocks/>
          </p:cNvCxnSpPr>
          <p:nvPr/>
        </p:nvCxnSpPr>
        <p:spPr>
          <a:xfrm>
            <a:off x="1963276" y="1588477"/>
            <a:ext cx="674418" cy="0"/>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47225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F10D9-A438-7DC8-3FF8-33A736AE6C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F9CF85-2C24-FEA8-A054-F64F2163A2C4}"/>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6AE83A68-2B64-3CBE-1C70-22B237291A73}"/>
              </a:ext>
            </a:extLst>
          </p:cNvPr>
          <p:cNvSpPr>
            <a:spLocks noGrp="1"/>
          </p:cNvSpPr>
          <p:nvPr>
            <p:ph idx="1"/>
          </p:nvPr>
        </p:nvSpPr>
        <p:spPr>
          <a:xfrm>
            <a:off x="867509" y="1339702"/>
            <a:ext cx="10600795" cy="5146158"/>
          </a:xfrm>
          <a:solidFill>
            <a:schemeClr val="bg1">
              <a:alpha val="84591"/>
            </a:schemeClr>
          </a:solidFill>
        </p:spPr>
        <p:txBody>
          <a:bodyPr>
            <a:normAutofit/>
          </a:bodyPr>
          <a:lstStyle/>
          <a:p>
            <a:pPr algn="ctr"/>
            <a:r>
              <a:rPr lang="en-US" b="1" dirty="0">
                <a:solidFill>
                  <a:schemeClr val="tx1"/>
                </a:solidFill>
              </a:rPr>
              <a:t>The Great Omission</a:t>
            </a:r>
            <a:endParaRPr lang="en-US" dirty="0">
              <a:solidFill>
                <a:schemeClr val="tx1"/>
              </a:solidFill>
            </a:endParaRPr>
          </a:p>
          <a:p>
            <a:endParaRPr lang="en-US" dirty="0">
              <a:solidFill>
                <a:schemeClr val="tx1"/>
              </a:solidFill>
            </a:endParaRPr>
          </a:p>
        </p:txBody>
      </p:sp>
    </p:spTree>
    <p:extLst>
      <p:ext uri="{BB962C8B-B14F-4D97-AF65-F5344CB8AC3E}">
        <p14:creationId xmlns:p14="http://schemas.microsoft.com/office/powerpoint/2010/main" val="33964332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78C73-6024-C2D5-F5E4-7BD5937770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C3B3C0-FCB0-D914-1EB1-04D971EF8A5D}"/>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8082430A-C4DB-0708-DF81-07A80CA3A67F}"/>
              </a:ext>
            </a:extLst>
          </p:cNvPr>
          <p:cNvSpPr>
            <a:spLocks noGrp="1"/>
          </p:cNvSpPr>
          <p:nvPr>
            <p:ph idx="1"/>
          </p:nvPr>
        </p:nvSpPr>
        <p:spPr>
          <a:xfrm>
            <a:off x="867509" y="1339702"/>
            <a:ext cx="10600795" cy="5146158"/>
          </a:xfrm>
          <a:solidFill>
            <a:schemeClr val="bg1">
              <a:alpha val="84591"/>
            </a:schemeClr>
          </a:solidFill>
        </p:spPr>
        <p:txBody>
          <a:bodyPr>
            <a:normAutofit/>
          </a:bodyPr>
          <a:lstStyle/>
          <a:p>
            <a:pPr algn="ctr"/>
            <a:r>
              <a:rPr lang="en-US" b="1" dirty="0">
                <a:solidFill>
                  <a:schemeClr val="tx1"/>
                </a:solidFill>
              </a:rPr>
              <a:t>The Great Omission</a:t>
            </a:r>
            <a:endParaRPr lang="en-US" dirty="0">
              <a:solidFill>
                <a:schemeClr val="tx1"/>
              </a:solidFill>
            </a:endParaRPr>
          </a:p>
          <a:p>
            <a:endParaRPr lang="en-US" dirty="0">
              <a:solidFill>
                <a:schemeClr val="tx1"/>
              </a:solidFill>
            </a:endParaRPr>
          </a:p>
          <a:p>
            <a:r>
              <a:rPr lang="en-US" dirty="0">
                <a:solidFill>
                  <a:schemeClr val="tx1"/>
                </a:solidFill>
              </a:rPr>
              <a:t>And Jesus came and said to them, “All authority in heaven and on earth has been given to </a:t>
            </a:r>
            <a:r>
              <a:rPr lang="en-US" dirty="0">
                <a:solidFill>
                  <a:srgbClr val="FF0000"/>
                </a:solidFill>
              </a:rPr>
              <a:t>you</a:t>
            </a:r>
            <a:r>
              <a:rPr lang="en-US" dirty="0">
                <a:solidFill>
                  <a:schemeClr val="tx1"/>
                </a:solidFill>
              </a:rPr>
              <a:t> me. Go therefore and make disciples of all nations, baptizing them in the name of the Father and of the Son and of the Holy Spirit, teaching them to observe all that I have commanded you. And behold, I am with you always, to the end of the age.”</a:t>
            </a:r>
          </a:p>
          <a:p>
            <a:r>
              <a:rPr lang="en-US" dirty="0">
                <a:solidFill>
                  <a:schemeClr val="tx1"/>
                </a:solidFill>
              </a:rPr>
              <a:t>			</a:t>
            </a:r>
          </a:p>
        </p:txBody>
      </p:sp>
      <p:cxnSp>
        <p:nvCxnSpPr>
          <p:cNvPr id="8" name="Straight Connector 7">
            <a:extLst>
              <a:ext uri="{FF2B5EF4-FFF2-40B4-BE49-F238E27FC236}">
                <a16:creationId xmlns:a16="http://schemas.microsoft.com/office/drawing/2014/main" id="{0DC9279F-E8E3-F6DC-630A-5DC8697CA57C}"/>
              </a:ext>
            </a:extLst>
          </p:cNvPr>
          <p:cNvCxnSpPr>
            <a:cxnSpLocks/>
          </p:cNvCxnSpPr>
          <p:nvPr/>
        </p:nvCxnSpPr>
        <p:spPr>
          <a:xfrm>
            <a:off x="5193324" y="2989384"/>
            <a:ext cx="445477"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91436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93B66-9529-40B9-F9A8-6E3DD345FD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995A9E-DA3F-9CC5-ED47-0367951677DA}"/>
              </a:ext>
            </a:extLst>
          </p:cNvPr>
          <p:cNvSpPr>
            <a:spLocks noGrp="1"/>
          </p:cNvSpPr>
          <p:nvPr>
            <p:ph type="ctrTitle"/>
          </p:nvPr>
        </p:nvSpPr>
        <p:spPr/>
        <p:txBody>
          <a:bodyPr/>
          <a:lstStyle/>
          <a:p>
            <a:r>
              <a:rPr lang="en-US" dirty="0">
                <a:solidFill>
                  <a:schemeClr val="bg1"/>
                </a:solidFill>
              </a:rPr>
              <a:t>Multiplying leaders</a:t>
            </a:r>
          </a:p>
        </p:txBody>
      </p:sp>
      <p:sp>
        <p:nvSpPr>
          <p:cNvPr id="3" name="Subtitle 2">
            <a:extLst>
              <a:ext uri="{FF2B5EF4-FFF2-40B4-BE49-F238E27FC236}">
                <a16:creationId xmlns:a16="http://schemas.microsoft.com/office/drawing/2014/main" id="{A4778B28-80DA-1361-6321-4CD85ADC0CEE}"/>
              </a:ext>
            </a:extLst>
          </p:cNvPr>
          <p:cNvSpPr>
            <a:spLocks noGrp="1"/>
          </p:cNvSpPr>
          <p:nvPr>
            <p:ph type="subTitle" idx="1"/>
          </p:nvPr>
        </p:nvSpPr>
        <p:spPr>
          <a:xfrm>
            <a:off x="1524000" y="4079875"/>
            <a:ext cx="9144000" cy="1655762"/>
          </a:xfrm>
        </p:spPr>
        <p:txBody>
          <a:bodyPr/>
          <a:lstStyle/>
          <a:p>
            <a:r>
              <a:rPr lang="en-US" sz="2800" dirty="0">
                <a:solidFill>
                  <a:schemeClr val="bg1"/>
                </a:solidFill>
              </a:rPr>
              <a:t>The Leadership Multiplication Path</a:t>
            </a:r>
          </a:p>
          <a:p>
            <a:endParaRPr lang="en-US" dirty="0">
              <a:solidFill>
                <a:schemeClr val="bg1"/>
              </a:solidFill>
            </a:endParaRPr>
          </a:p>
          <a:p>
            <a:endParaRPr lang="en-US" dirty="0">
              <a:solidFill>
                <a:schemeClr val="bg1"/>
              </a:solidFill>
            </a:endParaRPr>
          </a:p>
          <a:p>
            <a:endParaRPr lang="en-US" dirty="0"/>
          </a:p>
        </p:txBody>
      </p:sp>
    </p:spTree>
    <p:extLst>
      <p:ext uri="{BB962C8B-B14F-4D97-AF65-F5344CB8AC3E}">
        <p14:creationId xmlns:p14="http://schemas.microsoft.com/office/powerpoint/2010/main" val="13953908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24E74-78BF-EC0E-0BFF-925C2E59EB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F02515-C1EE-F282-DB2B-804AA8009B31}"/>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BF495B9E-D9A0-7BD4-CF72-7FA91F595EB9}"/>
              </a:ext>
            </a:extLst>
          </p:cNvPr>
          <p:cNvSpPr>
            <a:spLocks noGrp="1"/>
          </p:cNvSpPr>
          <p:nvPr>
            <p:ph idx="1"/>
          </p:nvPr>
        </p:nvSpPr>
        <p:spPr>
          <a:xfrm>
            <a:off x="867509" y="1339702"/>
            <a:ext cx="10600795" cy="5146158"/>
          </a:xfrm>
          <a:solidFill>
            <a:schemeClr val="bg1">
              <a:alpha val="84591"/>
            </a:schemeClr>
          </a:solidFill>
        </p:spPr>
        <p:txBody>
          <a:bodyPr>
            <a:normAutofit/>
          </a:bodyPr>
          <a:lstStyle/>
          <a:p>
            <a:pPr algn="ctr"/>
            <a:r>
              <a:rPr lang="en-US" b="1" dirty="0">
                <a:solidFill>
                  <a:schemeClr val="tx1"/>
                </a:solidFill>
              </a:rPr>
              <a:t>The Great Omission</a:t>
            </a:r>
            <a:endParaRPr lang="en-US" dirty="0">
              <a:solidFill>
                <a:schemeClr val="tx1"/>
              </a:solidFill>
            </a:endParaRPr>
          </a:p>
          <a:p>
            <a:endParaRPr lang="en-US" dirty="0">
              <a:solidFill>
                <a:schemeClr val="tx1"/>
              </a:solidFill>
            </a:endParaRPr>
          </a:p>
          <a:p>
            <a:r>
              <a:rPr lang="en-US" dirty="0">
                <a:solidFill>
                  <a:schemeClr val="tx1"/>
                </a:solidFill>
              </a:rPr>
              <a:t>And Jesus came and said to them, “All authority in heaven and on earth has been given to </a:t>
            </a:r>
            <a:r>
              <a:rPr lang="en-US" dirty="0">
                <a:solidFill>
                  <a:srgbClr val="FF0000"/>
                </a:solidFill>
              </a:rPr>
              <a:t>you</a:t>
            </a:r>
            <a:r>
              <a:rPr lang="en-US" dirty="0">
                <a:solidFill>
                  <a:schemeClr val="tx1"/>
                </a:solidFill>
              </a:rPr>
              <a:t> me. Go therefore and make </a:t>
            </a:r>
            <a:r>
              <a:rPr lang="en-US" dirty="0">
                <a:solidFill>
                  <a:srgbClr val="FF0000"/>
                </a:solidFill>
              </a:rPr>
              <a:t>attenders</a:t>
            </a:r>
            <a:r>
              <a:rPr lang="en-US" dirty="0">
                <a:solidFill>
                  <a:schemeClr val="tx1"/>
                </a:solidFill>
              </a:rPr>
              <a:t> disciples of all nations, baptizing them in the name of the Father and of the Son and of the Holy Spirit, teaching them to observe all that I have commanded you. And behold, I am with you always, to the end of the age.”</a:t>
            </a:r>
          </a:p>
          <a:p>
            <a:r>
              <a:rPr lang="en-US" dirty="0">
                <a:solidFill>
                  <a:schemeClr val="tx1"/>
                </a:solidFill>
              </a:rPr>
              <a:t>			</a:t>
            </a:r>
          </a:p>
        </p:txBody>
      </p:sp>
      <p:cxnSp>
        <p:nvCxnSpPr>
          <p:cNvPr id="8" name="Straight Connector 7">
            <a:extLst>
              <a:ext uri="{FF2B5EF4-FFF2-40B4-BE49-F238E27FC236}">
                <a16:creationId xmlns:a16="http://schemas.microsoft.com/office/drawing/2014/main" id="{D90BB7EF-7B49-918E-28E9-02738C3A669D}"/>
              </a:ext>
            </a:extLst>
          </p:cNvPr>
          <p:cNvCxnSpPr>
            <a:cxnSpLocks/>
          </p:cNvCxnSpPr>
          <p:nvPr/>
        </p:nvCxnSpPr>
        <p:spPr>
          <a:xfrm>
            <a:off x="5216770" y="2989384"/>
            <a:ext cx="445477"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E9BF943-EFA2-1A7C-5941-6A4F8B1DF3A6}"/>
              </a:ext>
            </a:extLst>
          </p:cNvPr>
          <p:cNvCxnSpPr>
            <a:cxnSpLocks/>
          </p:cNvCxnSpPr>
          <p:nvPr/>
        </p:nvCxnSpPr>
        <p:spPr>
          <a:xfrm>
            <a:off x="996463" y="3364522"/>
            <a:ext cx="1242646"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353655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4705B-C1BD-7525-B858-1321B57B4B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B585D8-60C7-399D-AE49-DFC7E5991B6A}"/>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8FB2EEA0-E7D5-F1F2-C6DC-FC659EDC8BA4}"/>
              </a:ext>
            </a:extLst>
          </p:cNvPr>
          <p:cNvSpPr>
            <a:spLocks noGrp="1"/>
          </p:cNvSpPr>
          <p:nvPr>
            <p:ph idx="1"/>
          </p:nvPr>
        </p:nvSpPr>
        <p:spPr>
          <a:xfrm>
            <a:off x="867509" y="1339702"/>
            <a:ext cx="10600795" cy="5146158"/>
          </a:xfrm>
          <a:solidFill>
            <a:schemeClr val="bg1">
              <a:alpha val="84591"/>
            </a:schemeClr>
          </a:solidFill>
        </p:spPr>
        <p:txBody>
          <a:bodyPr>
            <a:normAutofit/>
          </a:bodyPr>
          <a:lstStyle/>
          <a:p>
            <a:pPr algn="ctr"/>
            <a:r>
              <a:rPr lang="en-US" b="1" dirty="0">
                <a:solidFill>
                  <a:schemeClr val="tx1"/>
                </a:solidFill>
              </a:rPr>
              <a:t>The Great Omission</a:t>
            </a:r>
            <a:endParaRPr lang="en-US" dirty="0">
              <a:solidFill>
                <a:schemeClr val="tx1"/>
              </a:solidFill>
            </a:endParaRPr>
          </a:p>
          <a:p>
            <a:endParaRPr lang="en-US" dirty="0">
              <a:solidFill>
                <a:schemeClr val="tx1"/>
              </a:solidFill>
            </a:endParaRPr>
          </a:p>
          <a:p>
            <a:r>
              <a:rPr lang="en-US" dirty="0">
                <a:solidFill>
                  <a:schemeClr val="tx1"/>
                </a:solidFill>
              </a:rPr>
              <a:t>And Jesus came and said to them, “All authority in heaven and on earth has been given to </a:t>
            </a:r>
            <a:r>
              <a:rPr lang="en-US" dirty="0">
                <a:solidFill>
                  <a:srgbClr val="FF0000"/>
                </a:solidFill>
              </a:rPr>
              <a:t>you</a:t>
            </a:r>
            <a:r>
              <a:rPr lang="en-US" dirty="0">
                <a:solidFill>
                  <a:schemeClr val="tx1"/>
                </a:solidFill>
              </a:rPr>
              <a:t> me. Go therefore and make </a:t>
            </a:r>
            <a:r>
              <a:rPr lang="en-US" dirty="0">
                <a:solidFill>
                  <a:srgbClr val="FF0000"/>
                </a:solidFill>
              </a:rPr>
              <a:t>attenders</a:t>
            </a:r>
            <a:r>
              <a:rPr lang="en-US" dirty="0">
                <a:solidFill>
                  <a:schemeClr val="tx1"/>
                </a:solidFill>
              </a:rPr>
              <a:t> disciples of all nations, baptizing them in the name of the Father and of the Son and of the Holy Spirit, teaching them to </a:t>
            </a:r>
            <a:r>
              <a:rPr lang="en-US" dirty="0">
                <a:solidFill>
                  <a:srgbClr val="FF0000"/>
                </a:solidFill>
              </a:rPr>
              <a:t>learn </a:t>
            </a:r>
            <a:r>
              <a:rPr lang="en-US" dirty="0">
                <a:solidFill>
                  <a:schemeClr val="tx1"/>
                </a:solidFill>
              </a:rPr>
              <a:t>observe all that I have commanded you. And behold, I am with you always, to the end of the age.”</a:t>
            </a:r>
          </a:p>
          <a:p>
            <a:r>
              <a:rPr lang="en-US" dirty="0">
                <a:solidFill>
                  <a:schemeClr val="tx1"/>
                </a:solidFill>
              </a:rPr>
              <a:t>			</a:t>
            </a:r>
          </a:p>
        </p:txBody>
      </p:sp>
      <p:cxnSp>
        <p:nvCxnSpPr>
          <p:cNvPr id="8" name="Straight Connector 7">
            <a:extLst>
              <a:ext uri="{FF2B5EF4-FFF2-40B4-BE49-F238E27FC236}">
                <a16:creationId xmlns:a16="http://schemas.microsoft.com/office/drawing/2014/main" id="{5AB6AA95-E9B4-588E-57AE-D68859AD09DC}"/>
              </a:ext>
            </a:extLst>
          </p:cNvPr>
          <p:cNvCxnSpPr>
            <a:cxnSpLocks/>
          </p:cNvCxnSpPr>
          <p:nvPr/>
        </p:nvCxnSpPr>
        <p:spPr>
          <a:xfrm>
            <a:off x="5216770" y="2989384"/>
            <a:ext cx="445477"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F48B9846-C103-8F24-A01D-A401B5020B8E}"/>
              </a:ext>
            </a:extLst>
          </p:cNvPr>
          <p:cNvCxnSpPr>
            <a:cxnSpLocks/>
          </p:cNvCxnSpPr>
          <p:nvPr/>
        </p:nvCxnSpPr>
        <p:spPr>
          <a:xfrm>
            <a:off x="996463" y="3364522"/>
            <a:ext cx="1242646"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A54762BC-0D60-D6DB-AD24-6F94B68190D4}"/>
              </a:ext>
            </a:extLst>
          </p:cNvPr>
          <p:cNvCxnSpPr>
            <a:cxnSpLocks/>
          </p:cNvCxnSpPr>
          <p:nvPr/>
        </p:nvCxnSpPr>
        <p:spPr>
          <a:xfrm>
            <a:off x="9378463" y="3751384"/>
            <a:ext cx="1242646"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07820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8DD76-592C-2A4C-8F05-6913163546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73779E-9A00-EE38-61C9-E98AA1912743}"/>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7AC33BB7-BE78-B765-192D-F19FB7CA4C49}"/>
              </a:ext>
            </a:extLst>
          </p:cNvPr>
          <p:cNvSpPr>
            <a:spLocks noGrp="1"/>
          </p:cNvSpPr>
          <p:nvPr>
            <p:ph idx="1"/>
          </p:nvPr>
        </p:nvSpPr>
        <p:spPr>
          <a:xfrm>
            <a:off x="867509" y="1339702"/>
            <a:ext cx="10600795" cy="5146158"/>
          </a:xfrm>
          <a:solidFill>
            <a:schemeClr val="bg1">
              <a:alpha val="84591"/>
            </a:schemeClr>
          </a:solidFill>
        </p:spPr>
        <p:txBody>
          <a:bodyPr>
            <a:normAutofit/>
          </a:bodyPr>
          <a:lstStyle/>
          <a:p>
            <a:pPr algn="ctr"/>
            <a:r>
              <a:rPr lang="en-US" b="1" dirty="0">
                <a:solidFill>
                  <a:schemeClr val="tx1"/>
                </a:solidFill>
              </a:rPr>
              <a:t>The Great Omission</a:t>
            </a:r>
            <a:endParaRPr lang="en-US" dirty="0">
              <a:solidFill>
                <a:schemeClr val="tx1"/>
              </a:solidFill>
            </a:endParaRPr>
          </a:p>
          <a:p>
            <a:endParaRPr lang="en-US" dirty="0">
              <a:solidFill>
                <a:schemeClr val="tx1"/>
              </a:solidFill>
            </a:endParaRPr>
          </a:p>
          <a:p>
            <a:r>
              <a:rPr lang="en-US" dirty="0">
                <a:solidFill>
                  <a:schemeClr val="tx1"/>
                </a:solidFill>
              </a:rPr>
              <a:t>And Jesus came and said to them, “All authority in heaven and on earth has been given to </a:t>
            </a:r>
            <a:r>
              <a:rPr lang="en-US" dirty="0">
                <a:solidFill>
                  <a:srgbClr val="FF0000"/>
                </a:solidFill>
              </a:rPr>
              <a:t>you</a:t>
            </a:r>
            <a:r>
              <a:rPr lang="en-US" dirty="0">
                <a:solidFill>
                  <a:schemeClr val="tx1"/>
                </a:solidFill>
              </a:rPr>
              <a:t> me. Go therefore and make </a:t>
            </a:r>
            <a:r>
              <a:rPr lang="en-US" dirty="0">
                <a:solidFill>
                  <a:srgbClr val="FF0000"/>
                </a:solidFill>
              </a:rPr>
              <a:t>attenders</a:t>
            </a:r>
            <a:r>
              <a:rPr lang="en-US" dirty="0">
                <a:solidFill>
                  <a:schemeClr val="tx1"/>
                </a:solidFill>
              </a:rPr>
              <a:t> disciples of all nations, baptizing them in the name of the Father and of the Son and of the Holy Spirit, teaching them to </a:t>
            </a:r>
            <a:r>
              <a:rPr lang="en-US" dirty="0">
                <a:solidFill>
                  <a:srgbClr val="FF0000"/>
                </a:solidFill>
              </a:rPr>
              <a:t>learn </a:t>
            </a:r>
            <a:r>
              <a:rPr lang="en-US" dirty="0">
                <a:solidFill>
                  <a:schemeClr val="tx1"/>
                </a:solidFill>
              </a:rPr>
              <a:t>observe all that I have commanded you. And behold, I am with you always, to the end of the age.”</a:t>
            </a:r>
          </a:p>
          <a:p>
            <a:r>
              <a:rPr lang="en-US" dirty="0">
                <a:solidFill>
                  <a:schemeClr val="tx1"/>
                </a:solidFill>
              </a:rPr>
              <a:t>			Participants        Disciples</a:t>
            </a:r>
          </a:p>
          <a:p>
            <a:r>
              <a:rPr lang="en-US" dirty="0">
                <a:solidFill>
                  <a:schemeClr val="tx1"/>
                </a:solidFill>
              </a:rPr>
              <a:t>			</a:t>
            </a:r>
          </a:p>
        </p:txBody>
      </p:sp>
      <p:cxnSp>
        <p:nvCxnSpPr>
          <p:cNvPr id="8" name="Straight Connector 7">
            <a:extLst>
              <a:ext uri="{FF2B5EF4-FFF2-40B4-BE49-F238E27FC236}">
                <a16:creationId xmlns:a16="http://schemas.microsoft.com/office/drawing/2014/main" id="{17EF42E0-2EB0-99EC-7DA2-2E67990E0885}"/>
              </a:ext>
            </a:extLst>
          </p:cNvPr>
          <p:cNvCxnSpPr>
            <a:cxnSpLocks/>
          </p:cNvCxnSpPr>
          <p:nvPr/>
        </p:nvCxnSpPr>
        <p:spPr>
          <a:xfrm>
            <a:off x="5216770" y="2989384"/>
            <a:ext cx="445477"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B66D72E1-2C6A-F004-DCC4-9F14A8C1C822}"/>
              </a:ext>
            </a:extLst>
          </p:cNvPr>
          <p:cNvCxnSpPr>
            <a:cxnSpLocks/>
          </p:cNvCxnSpPr>
          <p:nvPr/>
        </p:nvCxnSpPr>
        <p:spPr>
          <a:xfrm>
            <a:off x="996463" y="3364522"/>
            <a:ext cx="1242646"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16982953-8CFA-4A16-3735-25CE649D2EE8}"/>
              </a:ext>
            </a:extLst>
          </p:cNvPr>
          <p:cNvCxnSpPr>
            <a:cxnSpLocks/>
          </p:cNvCxnSpPr>
          <p:nvPr/>
        </p:nvCxnSpPr>
        <p:spPr>
          <a:xfrm>
            <a:off x="9378463" y="3751384"/>
            <a:ext cx="1242646"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9EAC9663-C0D3-BF62-0235-FB99CEF69CA7}"/>
              </a:ext>
            </a:extLst>
          </p:cNvPr>
          <p:cNvCxnSpPr>
            <a:cxnSpLocks/>
          </p:cNvCxnSpPr>
          <p:nvPr/>
        </p:nvCxnSpPr>
        <p:spPr>
          <a:xfrm>
            <a:off x="5673970" y="4970587"/>
            <a:ext cx="316523"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B6665436-1028-2E6B-253E-3866746D64E5}"/>
              </a:ext>
            </a:extLst>
          </p:cNvPr>
          <p:cNvCxnSpPr>
            <a:cxnSpLocks/>
          </p:cNvCxnSpPr>
          <p:nvPr/>
        </p:nvCxnSpPr>
        <p:spPr>
          <a:xfrm>
            <a:off x="5673970" y="5076095"/>
            <a:ext cx="316523"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1CB4387F-1BEF-15C4-26A0-CDCAA9E8F223}"/>
              </a:ext>
            </a:extLst>
          </p:cNvPr>
          <p:cNvCxnSpPr>
            <a:cxnSpLocks/>
          </p:cNvCxnSpPr>
          <p:nvPr/>
        </p:nvCxnSpPr>
        <p:spPr>
          <a:xfrm flipV="1">
            <a:off x="5685693" y="4900248"/>
            <a:ext cx="304800" cy="26636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463272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E6037-DEE8-56F5-378A-30EA726788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DC7007-B3CA-EA60-86CD-4365922B1001}"/>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33BDFE69-0881-5399-72B0-C7BC4BEEFD3F}"/>
              </a:ext>
            </a:extLst>
          </p:cNvPr>
          <p:cNvSpPr>
            <a:spLocks noGrp="1"/>
          </p:cNvSpPr>
          <p:nvPr>
            <p:ph idx="1"/>
          </p:nvPr>
        </p:nvSpPr>
        <p:spPr>
          <a:xfrm>
            <a:off x="867509" y="1339702"/>
            <a:ext cx="10600795" cy="5146158"/>
          </a:xfrm>
          <a:solidFill>
            <a:schemeClr val="bg1">
              <a:alpha val="84591"/>
            </a:schemeClr>
          </a:solidFill>
        </p:spPr>
        <p:txBody>
          <a:bodyPr>
            <a:normAutofit/>
          </a:bodyPr>
          <a:lstStyle/>
          <a:p>
            <a:pPr algn="ctr"/>
            <a:r>
              <a:rPr lang="en-US" b="1" dirty="0">
                <a:solidFill>
                  <a:schemeClr val="tx1"/>
                </a:solidFill>
              </a:rPr>
              <a:t>The Great Omission</a:t>
            </a:r>
            <a:endParaRPr lang="en-US" dirty="0">
              <a:solidFill>
                <a:schemeClr val="tx1"/>
              </a:solidFill>
            </a:endParaRPr>
          </a:p>
          <a:p>
            <a:endParaRPr lang="en-US" dirty="0">
              <a:solidFill>
                <a:schemeClr val="tx1"/>
              </a:solidFill>
            </a:endParaRPr>
          </a:p>
          <a:p>
            <a:r>
              <a:rPr lang="en-US" dirty="0">
                <a:solidFill>
                  <a:schemeClr val="tx1"/>
                </a:solidFill>
              </a:rPr>
              <a:t>And Jesus came and said to them, “All authority in heaven and on earth has been given to </a:t>
            </a:r>
            <a:r>
              <a:rPr lang="en-US" dirty="0">
                <a:solidFill>
                  <a:srgbClr val="FF0000"/>
                </a:solidFill>
              </a:rPr>
              <a:t>you</a:t>
            </a:r>
            <a:r>
              <a:rPr lang="en-US" dirty="0">
                <a:solidFill>
                  <a:schemeClr val="tx1"/>
                </a:solidFill>
              </a:rPr>
              <a:t> me. Go therefore and make </a:t>
            </a:r>
            <a:r>
              <a:rPr lang="en-US" dirty="0">
                <a:solidFill>
                  <a:srgbClr val="FF0000"/>
                </a:solidFill>
              </a:rPr>
              <a:t>attenders</a:t>
            </a:r>
            <a:r>
              <a:rPr lang="en-US" dirty="0">
                <a:solidFill>
                  <a:schemeClr val="tx1"/>
                </a:solidFill>
              </a:rPr>
              <a:t> disciples of all nations, baptizing them in the name of the Father and of the Son and of the Holy Spirit, teaching them to </a:t>
            </a:r>
            <a:r>
              <a:rPr lang="en-US" dirty="0">
                <a:solidFill>
                  <a:srgbClr val="FF0000"/>
                </a:solidFill>
              </a:rPr>
              <a:t>learn </a:t>
            </a:r>
            <a:r>
              <a:rPr lang="en-US" dirty="0">
                <a:solidFill>
                  <a:schemeClr val="tx1"/>
                </a:solidFill>
              </a:rPr>
              <a:t>observe all that I have commanded you. And behold, I am with you always, to the end of the age.”</a:t>
            </a:r>
          </a:p>
          <a:p>
            <a:r>
              <a:rPr lang="en-US" dirty="0">
                <a:solidFill>
                  <a:schemeClr val="tx1"/>
                </a:solidFill>
              </a:rPr>
              <a:t>			Participants        Disciples</a:t>
            </a:r>
          </a:p>
          <a:p>
            <a:r>
              <a:rPr lang="en-US" dirty="0">
                <a:solidFill>
                  <a:schemeClr val="tx1"/>
                </a:solidFill>
              </a:rPr>
              <a:t>			     Learning           Obeying</a:t>
            </a:r>
          </a:p>
        </p:txBody>
      </p:sp>
      <p:cxnSp>
        <p:nvCxnSpPr>
          <p:cNvPr id="8" name="Straight Connector 7">
            <a:extLst>
              <a:ext uri="{FF2B5EF4-FFF2-40B4-BE49-F238E27FC236}">
                <a16:creationId xmlns:a16="http://schemas.microsoft.com/office/drawing/2014/main" id="{AC4E03D9-338C-393E-C55F-04446DE0A778}"/>
              </a:ext>
            </a:extLst>
          </p:cNvPr>
          <p:cNvCxnSpPr>
            <a:cxnSpLocks/>
          </p:cNvCxnSpPr>
          <p:nvPr/>
        </p:nvCxnSpPr>
        <p:spPr>
          <a:xfrm>
            <a:off x="5216770" y="2989384"/>
            <a:ext cx="445477"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8D0488AD-4439-C994-B308-76DE26E58CBE}"/>
              </a:ext>
            </a:extLst>
          </p:cNvPr>
          <p:cNvCxnSpPr>
            <a:cxnSpLocks/>
          </p:cNvCxnSpPr>
          <p:nvPr/>
        </p:nvCxnSpPr>
        <p:spPr>
          <a:xfrm>
            <a:off x="996463" y="3364522"/>
            <a:ext cx="1242646"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DE4FE37E-E477-7319-EE41-88866603D238}"/>
              </a:ext>
            </a:extLst>
          </p:cNvPr>
          <p:cNvCxnSpPr>
            <a:cxnSpLocks/>
          </p:cNvCxnSpPr>
          <p:nvPr/>
        </p:nvCxnSpPr>
        <p:spPr>
          <a:xfrm>
            <a:off x="9378463" y="3751384"/>
            <a:ext cx="1242646"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89276DDB-BC4E-6B2C-F334-E65FD361FB5B}"/>
              </a:ext>
            </a:extLst>
          </p:cNvPr>
          <p:cNvCxnSpPr>
            <a:cxnSpLocks/>
          </p:cNvCxnSpPr>
          <p:nvPr/>
        </p:nvCxnSpPr>
        <p:spPr>
          <a:xfrm>
            <a:off x="5673970" y="4970587"/>
            <a:ext cx="316523"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CAC9846-822B-CEE0-65B1-1BED47F2579D}"/>
              </a:ext>
            </a:extLst>
          </p:cNvPr>
          <p:cNvCxnSpPr>
            <a:cxnSpLocks/>
          </p:cNvCxnSpPr>
          <p:nvPr/>
        </p:nvCxnSpPr>
        <p:spPr>
          <a:xfrm>
            <a:off x="5673970" y="5076095"/>
            <a:ext cx="316523"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7DDAADFE-8AEE-0D68-6FFE-A6139BC8C852}"/>
              </a:ext>
            </a:extLst>
          </p:cNvPr>
          <p:cNvCxnSpPr>
            <a:cxnSpLocks/>
          </p:cNvCxnSpPr>
          <p:nvPr/>
        </p:nvCxnSpPr>
        <p:spPr>
          <a:xfrm flipV="1">
            <a:off x="5685693" y="4900248"/>
            <a:ext cx="304800" cy="26636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FA6B3442-17DF-25F0-F2A4-7DD3F71A25EE}"/>
              </a:ext>
            </a:extLst>
          </p:cNvPr>
          <p:cNvCxnSpPr>
            <a:cxnSpLocks/>
          </p:cNvCxnSpPr>
          <p:nvPr/>
        </p:nvCxnSpPr>
        <p:spPr>
          <a:xfrm>
            <a:off x="5662248" y="5474677"/>
            <a:ext cx="316523"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18638BC9-D1D7-CD71-0F41-4D420C2CB27A}"/>
              </a:ext>
            </a:extLst>
          </p:cNvPr>
          <p:cNvCxnSpPr>
            <a:cxnSpLocks/>
          </p:cNvCxnSpPr>
          <p:nvPr/>
        </p:nvCxnSpPr>
        <p:spPr>
          <a:xfrm>
            <a:off x="5662248" y="5580185"/>
            <a:ext cx="316523"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A3E3CF22-F67E-C498-8E94-02A506FEB212}"/>
              </a:ext>
            </a:extLst>
          </p:cNvPr>
          <p:cNvCxnSpPr>
            <a:cxnSpLocks/>
          </p:cNvCxnSpPr>
          <p:nvPr/>
        </p:nvCxnSpPr>
        <p:spPr>
          <a:xfrm flipV="1">
            <a:off x="5673971" y="5404338"/>
            <a:ext cx="304800" cy="26636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354567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14C3D-5838-951B-B584-4CBDF1F404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6925CB-4CE8-5D38-925E-2B1672C1D761}"/>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19492293-0A2C-72A3-9A3A-042C95AC11CD}"/>
              </a:ext>
            </a:extLst>
          </p:cNvPr>
          <p:cNvSpPr>
            <a:spLocks noGrp="1"/>
          </p:cNvSpPr>
          <p:nvPr>
            <p:ph idx="1"/>
          </p:nvPr>
        </p:nvSpPr>
        <p:spPr>
          <a:xfrm>
            <a:off x="867509" y="1339702"/>
            <a:ext cx="10600795" cy="5146158"/>
          </a:xfrm>
          <a:solidFill>
            <a:schemeClr val="bg1">
              <a:alpha val="84591"/>
            </a:schemeClr>
          </a:solidFill>
        </p:spPr>
        <p:txBody>
          <a:bodyPr>
            <a:normAutofit/>
          </a:bodyPr>
          <a:lstStyle/>
          <a:p>
            <a:pPr algn="ctr"/>
            <a:r>
              <a:rPr lang="en-US" b="1" dirty="0">
                <a:solidFill>
                  <a:schemeClr val="tx1"/>
                </a:solidFill>
              </a:rPr>
              <a:t>The Great Omission (version #2)</a:t>
            </a:r>
            <a:endParaRPr lang="en-US" dirty="0">
              <a:solidFill>
                <a:schemeClr val="tx1"/>
              </a:solidFill>
            </a:endParaRPr>
          </a:p>
          <a:p>
            <a:endParaRPr lang="en-US" dirty="0">
              <a:solidFill>
                <a:schemeClr val="tx1"/>
              </a:solidFill>
            </a:endParaRPr>
          </a:p>
          <a:p>
            <a:r>
              <a:rPr lang="en-US" dirty="0">
                <a:solidFill>
                  <a:schemeClr val="tx1"/>
                </a:solidFill>
              </a:rPr>
              <a:t>And Jesus came and said to them, “All authority in heaven and on earth has been given to me. Go therefore and make disciples of all nations, baptizing them in the name of the Father and of the Son and of the Holy Spirit, teaching them to observe all that I have commanded you. And behold, I am with you always, to the end of the age.”</a:t>
            </a:r>
          </a:p>
          <a:p>
            <a:r>
              <a:rPr lang="en-US" dirty="0">
                <a:solidFill>
                  <a:schemeClr val="tx1"/>
                </a:solidFill>
              </a:rPr>
              <a:t>	</a:t>
            </a:r>
          </a:p>
        </p:txBody>
      </p:sp>
    </p:spTree>
    <p:extLst>
      <p:ext uri="{BB962C8B-B14F-4D97-AF65-F5344CB8AC3E}">
        <p14:creationId xmlns:p14="http://schemas.microsoft.com/office/powerpoint/2010/main" val="27767731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2110B-9ADD-B3C0-177C-3EECFC9520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71C26C-9FFF-B336-1924-BE4813EF333F}"/>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7EC398E2-2305-B420-6816-F1A8F5C32BFF}"/>
              </a:ext>
            </a:extLst>
          </p:cNvPr>
          <p:cNvSpPr>
            <a:spLocks noGrp="1"/>
          </p:cNvSpPr>
          <p:nvPr>
            <p:ph idx="1"/>
          </p:nvPr>
        </p:nvSpPr>
        <p:spPr>
          <a:xfrm>
            <a:off x="867509" y="1339702"/>
            <a:ext cx="10600795" cy="5146158"/>
          </a:xfrm>
          <a:solidFill>
            <a:schemeClr val="bg1">
              <a:alpha val="84591"/>
            </a:schemeClr>
          </a:solidFill>
        </p:spPr>
        <p:txBody>
          <a:bodyPr>
            <a:normAutofit/>
          </a:bodyPr>
          <a:lstStyle/>
          <a:p>
            <a:pPr algn="ctr"/>
            <a:r>
              <a:rPr lang="en-US" b="1" dirty="0">
                <a:solidFill>
                  <a:schemeClr val="tx1"/>
                </a:solidFill>
              </a:rPr>
              <a:t>The Great Omission (version #2)</a:t>
            </a:r>
            <a:endParaRPr lang="en-US" dirty="0">
              <a:solidFill>
                <a:schemeClr val="tx1"/>
              </a:solidFill>
            </a:endParaRPr>
          </a:p>
          <a:p>
            <a:endParaRPr lang="en-US" dirty="0">
              <a:solidFill>
                <a:schemeClr val="tx1"/>
              </a:solidFill>
            </a:endParaRPr>
          </a:p>
          <a:p>
            <a:r>
              <a:rPr lang="en-US" dirty="0">
                <a:solidFill>
                  <a:schemeClr val="tx1"/>
                </a:solidFill>
              </a:rPr>
              <a:t>And Jesus came and said to them, “All authority in heaven and on earth has been given to </a:t>
            </a:r>
            <a:r>
              <a:rPr lang="en-US" dirty="0">
                <a:solidFill>
                  <a:srgbClr val="FF0000"/>
                </a:solidFill>
              </a:rPr>
              <a:t>you</a:t>
            </a:r>
            <a:r>
              <a:rPr lang="en-US" dirty="0">
                <a:solidFill>
                  <a:schemeClr val="tx1"/>
                </a:solidFill>
              </a:rPr>
              <a:t> me. Go therefore and make disciples of all nations, baptizing them in the name of the Father and of the Son and of the Holy Spirit, teaching them to observe all that I have commanded you. And behold, I am with you always, to the end of the age.”</a:t>
            </a:r>
          </a:p>
          <a:p>
            <a:r>
              <a:rPr lang="en-US" dirty="0">
                <a:solidFill>
                  <a:schemeClr val="tx1"/>
                </a:solidFill>
              </a:rPr>
              <a:t>	</a:t>
            </a:r>
          </a:p>
        </p:txBody>
      </p:sp>
      <p:cxnSp>
        <p:nvCxnSpPr>
          <p:cNvPr id="8" name="Straight Connector 7">
            <a:extLst>
              <a:ext uri="{FF2B5EF4-FFF2-40B4-BE49-F238E27FC236}">
                <a16:creationId xmlns:a16="http://schemas.microsoft.com/office/drawing/2014/main" id="{F52F63B9-CA9C-E7A4-39F5-78D96C5E40C8}"/>
              </a:ext>
            </a:extLst>
          </p:cNvPr>
          <p:cNvCxnSpPr>
            <a:cxnSpLocks/>
          </p:cNvCxnSpPr>
          <p:nvPr/>
        </p:nvCxnSpPr>
        <p:spPr>
          <a:xfrm>
            <a:off x="5216770" y="2989384"/>
            <a:ext cx="445477"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770446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F1416-4823-805C-5734-F12918443F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3CC371-5715-23EF-6A53-0834FB5F5D7D}"/>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E56726A2-B876-5F5B-3364-7B3BBE05DC57}"/>
              </a:ext>
            </a:extLst>
          </p:cNvPr>
          <p:cNvSpPr>
            <a:spLocks noGrp="1"/>
          </p:cNvSpPr>
          <p:nvPr>
            <p:ph idx="1"/>
          </p:nvPr>
        </p:nvSpPr>
        <p:spPr>
          <a:xfrm>
            <a:off x="867509" y="1339702"/>
            <a:ext cx="10600795" cy="5146158"/>
          </a:xfrm>
          <a:solidFill>
            <a:schemeClr val="bg1">
              <a:alpha val="84591"/>
            </a:schemeClr>
          </a:solidFill>
        </p:spPr>
        <p:txBody>
          <a:bodyPr>
            <a:normAutofit/>
          </a:bodyPr>
          <a:lstStyle/>
          <a:p>
            <a:pPr algn="ctr"/>
            <a:r>
              <a:rPr lang="en-US" b="1" dirty="0">
                <a:solidFill>
                  <a:schemeClr val="tx1"/>
                </a:solidFill>
              </a:rPr>
              <a:t>The Great Omission (version #2)</a:t>
            </a:r>
            <a:endParaRPr lang="en-US" dirty="0">
              <a:solidFill>
                <a:schemeClr val="tx1"/>
              </a:solidFill>
            </a:endParaRPr>
          </a:p>
          <a:p>
            <a:endParaRPr lang="en-US" dirty="0">
              <a:solidFill>
                <a:schemeClr val="tx1"/>
              </a:solidFill>
            </a:endParaRPr>
          </a:p>
          <a:p>
            <a:r>
              <a:rPr lang="en-US" dirty="0">
                <a:solidFill>
                  <a:schemeClr val="tx1"/>
                </a:solidFill>
              </a:rPr>
              <a:t>And Jesus came and said to them, “All authority in heaven and on earth has been given to </a:t>
            </a:r>
            <a:r>
              <a:rPr lang="en-US" dirty="0">
                <a:solidFill>
                  <a:srgbClr val="FF0000"/>
                </a:solidFill>
              </a:rPr>
              <a:t>you</a:t>
            </a:r>
            <a:r>
              <a:rPr lang="en-US" dirty="0">
                <a:solidFill>
                  <a:schemeClr val="tx1"/>
                </a:solidFill>
              </a:rPr>
              <a:t> me. Go therefore and make </a:t>
            </a:r>
            <a:r>
              <a:rPr lang="en-US" dirty="0">
                <a:solidFill>
                  <a:srgbClr val="FF0000"/>
                </a:solidFill>
              </a:rPr>
              <a:t>workers</a:t>
            </a:r>
            <a:r>
              <a:rPr lang="en-US" dirty="0">
                <a:solidFill>
                  <a:schemeClr val="tx1"/>
                </a:solidFill>
              </a:rPr>
              <a:t> disciples of all nations, baptizing them in the name of the Father and of the Son and of the Holy Spirit, teaching them to observe all that I have commanded you. And behold, I am with you always, to the end of the age.”</a:t>
            </a:r>
          </a:p>
          <a:p>
            <a:r>
              <a:rPr lang="en-US" dirty="0">
                <a:solidFill>
                  <a:schemeClr val="tx1"/>
                </a:solidFill>
              </a:rPr>
              <a:t>	</a:t>
            </a:r>
          </a:p>
        </p:txBody>
      </p:sp>
      <p:cxnSp>
        <p:nvCxnSpPr>
          <p:cNvPr id="8" name="Straight Connector 7">
            <a:extLst>
              <a:ext uri="{FF2B5EF4-FFF2-40B4-BE49-F238E27FC236}">
                <a16:creationId xmlns:a16="http://schemas.microsoft.com/office/drawing/2014/main" id="{00A01033-E7C3-9A98-4987-47AE8B374D06}"/>
              </a:ext>
            </a:extLst>
          </p:cNvPr>
          <p:cNvCxnSpPr>
            <a:cxnSpLocks/>
          </p:cNvCxnSpPr>
          <p:nvPr/>
        </p:nvCxnSpPr>
        <p:spPr>
          <a:xfrm>
            <a:off x="5216770" y="2989384"/>
            <a:ext cx="445477"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01BCA2DA-7366-3D66-390D-37BE156C9325}"/>
              </a:ext>
            </a:extLst>
          </p:cNvPr>
          <p:cNvCxnSpPr>
            <a:cxnSpLocks/>
          </p:cNvCxnSpPr>
          <p:nvPr/>
        </p:nvCxnSpPr>
        <p:spPr>
          <a:xfrm>
            <a:off x="996463" y="3364522"/>
            <a:ext cx="1242646"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435462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443B5-9CB6-71B5-876C-2DCAFD9610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4D1E70-1667-86BD-1128-D427D29AC2AB}"/>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6EB20B2C-AB2D-8C8B-0324-543DCC5B4135}"/>
              </a:ext>
            </a:extLst>
          </p:cNvPr>
          <p:cNvSpPr>
            <a:spLocks noGrp="1"/>
          </p:cNvSpPr>
          <p:nvPr>
            <p:ph idx="1"/>
          </p:nvPr>
        </p:nvSpPr>
        <p:spPr>
          <a:xfrm>
            <a:off x="867509" y="1339702"/>
            <a:ext cx="10600795" cy="5146158"/>
          </a:xfrm>
          <a:solidFill>
            <a:schemeClr val="bg1">
              <a:alpha val="84591"/>
            </a:schemeClr>
          </a:solidFill>
        </p:spPr>
        <p:txBody>
          <a:bodyPr>
            <a:normAutofit/>
          </a:bodyPr>
          <a:lstStyle/>
          <a:p>
            <a:pPr algn="ctr"/>
            <a:r>
              <a:rPr lang="en-US" b="1" dirty="0">
                <a:solidFill>
                  <a:schemeClr val="tx1"/>
                </a:solidFill>
              </a:rPr>
              <a:t>The Great Omission (version #2)</a:t>
            </a:r>
            <a:endParaRPr lang="en-US" dirty="0">
              <a:solidFill>
                <a:schemeClr val="tx1"/>
              </a:solidFill>
            </a:endParaRPr>
          </a:p>
          <a:p>
            <a:endParaRPr lang="en-US" dirty="0">
              <a:solidFill>
                <a:schemeClr val="tx1"/>
              </a:solidFill>
            </a:endParaRPr>
          </a:p>
          <a:p>
            <a:r>
              <a:rPr lang="en-US" dirty="0">
                <a:solidFill>
                  <a:schemeClr val="tx1"/>
                </a:solidFill>
              </a:rPr>
              <a:t>And Jesus came and said to them, “All authority in heaven and on earth has been given to </a:t>
            </a:r>
            <a:r>
              <a:rPr lang="en-US" dirty="0">
                <a:solidFill>
                  <a:srgbClr val="FF0000"/>
                </a:solidFill>
              </a:rPr>
              <a:t>you</a:t>
            </a:r>
            <a:r>
              <a:rPr lang="en-US" dirty="0">
                <a:solidFill>
                  <a:schemeClr val="tx1"/>
                </a:solidFill>
              </a:rPr>
              <a:t> me. Go therefore and make </a:t>
            </a:r>
            <a:r>
              <a:rPr lang="en-US" dirty="0">
                <a:solidFill>
                  <a:srgbClr val="FF0000"/>
                </a:solidFill>
              </a:rPr>
              <a:t>workers</a:t>
            </a:r>
            <a:r>
              <a:rPr lang="en-US" dirty="0">
                <a:solidFill>
                  <a:schemeClr val="tx1"/>
                </a:solidFill>
              </a:rPr>
              <a:t> disciples of all nations, baptizing them in the name of the Father and of the Son and of the Holy Spirit, teaching them to </a:t>
            </a:r>
            <a:r>
              <a:rPr lang="en-US" dirty="0">
                <a:solidFill>
                  <a:srgbClr val="FF0000"/>
                </a:solidFill>
              </a:rPr>
              <a:t>do everything you tell them to do </a:t>
            </a:r>
            <a:r>
              <a:rPr lang="en-US" dirty="0">
                <a:solidFill>
                  <a:schemeClr val="tx1"/>
                </a:solidFill>
              </a:rPr>
              <a:t>observe all that I have commanded you. And behold, I am with you always, to the end of the age.”</a:t>
            </a:r>
          </a:p>
          <a:p>
            <a:r>
              <a:rPr lang="en-US" dirty="0">
                <a:solidFill>
                  <a:schemeClr val="tx1"/>
                </a:solidFill>
              </a:rPr>
              <a:t>	</a:t>
            </a:r>
          </a:p>
        </p:txBody>
      </p:sp>
      <p:cxnSp>
        <p:nvCxnSpPr>
          <p:cNvPr id="8" name="Straight Connector 7">
            <a:extLst>
              <a:ext uri="{FF2B5EF4-FFF2-40B4-BE49-F238E27FC236}">
                <a16:creationId xmlns:a16="http://schemas.microsoft.com/office/drawing/2014/main" id="{151B361B-4AC4-8284-7613-029465F02B52}"/>
              </a:ext>
            </a:extLst>
          </p:cNvPr>
          <p:cNvCxnSpPr>
            <a:cxnSpLocks/>
          </p:cNvCxnSpPr>
          <p:nvPr/>
        </p:nvCxnSpPr>
        <p:spPr>
          <a:xfrm>
            <a:off x="5216770" y="2989384"/>
            <a:ext cx="445477"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91656194-CCAC-A9F5-2447-3408802270BE}"/>
              </a:ext>
            </a:extLst>
          </p:cNvPr>
          <p:cNvCxnSpPr>
            <a:cxnSpLocks/>
          </p:cNvCxnSpPr>
          <p:nvPr/>
        </p:nvCxnSpPr>
        <p:spPr>
          <a:xfrm>
            <a:off x="996463" y="3364522"/>
            <a:ext cx="1242646"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6DDD2046-2B61-9F33-29A8-C4DB6A85DAC2}"/>
              </a:ext>
            </a:extLst>
          </p:cNvPr>
          <p:cNvCxnSpPr>
            <a:cxnSpLocks/>
          </p:cNvCxnSpPr>
          <p:nvPr/>
        </p:nvCxnSpPr>
        <p:spPr>
          <a:xfrm>
            <a:off x="3341078" y="4138246"/>
            <a:ext cx="5802922"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56147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7A478-5700-DB81-61FE-ACA973576F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356493-C808-7FDD-C108-84A74ED5B7D9}"/>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8694C986-EFEB-A874-C853-5A7EC7676A10}"/>
              </a:ext>
            </a:extLst>
          </p:cNvPr>
          <p:cNvSpPr>
            <a:spLocks noGrp="1"/>
          </p:cNvSpPr>
          <p:nvPr>
            <p:ph idx="1"/>
          </p:nvPr>
        </p:nvSpPr>
        <p:spPr>
          <a:xfrm>
            <a:off x="867509" y="1339702"/>
            <a:ext cx="10600795" cy="5146158"/>
          </a:xfrm>
          <a:solidFill>
            <a:schemeClr val="bg1">
              <a:alpha val="84591"/>
            </a:schemeClr>
          </a:solidFill>
        </p:spPr>
        <p:txBody>
          <a:bodyPr>
            <a:normAutofit/>
          </a:bodyPr>
          <a:lstStyle/>
          <a:p>
            <a:pPr algn="ctr"/>
            <a:r>
              <a:rPr lang="en-US" b="1" dirty="0">
                <a:solidFill>
                  <a:schemeClr val="tx1"/>
                </a:solidFill>
              </a:rPr>
              <a:t>The Great Omission (version #2)</a:t>
            </a:r>
            <a:endParaRPr lang="en-US" dirty="0">
              <a:solidFill>
                <a:schemeClr val="tx1"/>
              </a:solidFill>
            </a:endParaRPr>
          </a:p>
          <a:p>
            <a:endParaRPr lang="en-US" dirty="0">
              <a:solidFill>
                <a:schemeClr val="tx1"/>
              </a:solidFill>
            </a:endParaRPr>
          </a:p>
          <a:p>
            <a:r>
              <a:rPr lang="en-US" dirty="0">
                <a:solidFill>
                  <a:schemeClr val="tx1"/>
                </a:solidFill>
              </a:rPr>
              <a:t>And Jesus came and said to them, “All authority in heaven and on earth has been given to </a:t>
            </a:r>
            <a:r>
              <a:rPr lang="en-US" dirty="0">
                <a:solidFill>
                  <a:srgbClr val="FF0000"/>
                </a:solidFill>
              </a:rPr>
              <a:t>you</a:t>
            </a:r>
            <a:r>
              <a:rPr lang="en-US" dirty="0">
                <a:solidFill>
                  <a:schemeClr val="tx1"/>
                </a:solidFill>
              </a:rPr>
              <a:t> me. Go therefore and make </a:t>
            </a:r>
            <a:r>
              <a:rPr lang="en-US" dirty="0">
                <a:solidFill>
                  <a:srgbClr val="FF0000"/>
                </a:solidFill>
              </a:rPr>
              <a:t>workers</a:t>
            </a:r>
            <a:r>
              <a:rPr lang="en-US" dirty="0">
                <a:solidFill>
                  <a:schemeClr val="tx1"/>
                </a:solidFill>
              </a:rPr>
              <a:t> disciples of all nations, baptizing them in the name of the Father and of the Son and of the Holy Spirit, teaching them to </a:t>
            </a:r>
            <a:r>
              <a:rPr lang="en-US" dirty="0">
                <a:solidFill>
                  <a:srgbClr val="FF0000"/>
                </a:solidFill>
              </a:rPr>
              <a:t>do everything you tell them to do </a:t>
            </a:r>
            <a:r>
              <a:rPr lang="en-US" dirty="0">
                <a:solidFill>
                  <a:schemeClr val="tx1"/>
                </a:solidFill>
              </a:rPr>
              <a:t>observe all that I have commanded you. And behold, I am with you always, to the end of the age.”</a:t>
            </a:r>
          </a:p>
          <a:p>
            <a:r>
              <a:rPr lang="en-US" dirty="0">
                <a:solidFill>
                  <a:schemeClr val="tx1"/>
                </a:solidFill>
              </a:rPr>
              <a:t>	Church administration   	          Disciple-making</a:t>
            </a:r>
          </a:p>
          <a:p>
            <a:r>
              <a:rPr lang="en-US" dirty="0">
                <a:solidFill>
                  <a:schemeClr val="tx1"/>
                </a:solidFill>
              </a:rPr>
              <a:t>		</a:t>
            </a:r>
          </a:p>
        </p:txBody>
      </p:sp>
      <p:cxnSp>
        <p:nvCxnSpPr>
          <p:cNvPr id="8" name="Straight Connector 7">
            <a:extLst>
              <a:ext uri="{FF2B5EF4-FFF2-40B4-BE49-F238E27FC236}">
                <a16:creationId xmlns:a16="http://schemas.microsoft.com/office/drawing/2014/main" id="{283DEF35-23A4-AF3D-71FA-AA322E006C0E}"/>
              </a:ext>
            </a:extLst>
          </p:cNvPr>
          <p:cNvCxnSpPr>
            <a:cxnSpLocks/>
          </p:cNvCxnSpPr>
          <p:nvPr/>
        </p:nvCxnSpPr>
        <p:spPr>
          <a:xfrm>
            <a:off x="5216770" y="2989384"/>
            <a:ext cx="445477"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743C1D2-7B32-B410-BC84-0A2DC27125F4}"/>
              </a:ext>
            </a:extLst>
          </p:cNvPr>
          <p:cNvCxnSpPr>
            <a:cxnSpLocks/>
          </p:cNvCxnSpPr>
          <p:nvPr/>
        </p:nvCxnSpPr>
        <p:spPr>
          <a:xfrm>
            <a:off x="996463" y="3364522"/>
            <a:ext cx="1242646"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2BE30204-4BE2-0A46-086C-759B9BE9C166}"/>
              </a:ext>
            </a:extLst>
          </p:cNvPr>
          <p:cNvCxnSpPr>
            <a:cxnSpLocks/>
          </p:cNvCxnSpPr>
          <p:nvPr/>
        </p:nvCxnSpPr>
        <p:spPr>
          <a:xfrm>
            <a:off x="3341078" y="4138246"/>
            <a:ext cx="5802922"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D227A25B-5631-FB45-E2FF-76F21D7C2838}"/>
              </a:ext>
            </a:extLst>
          </p:cNvPr>
          <p:cNvCxnSpPr>
            <a:cxnSpLocks/>
          </p:cNvCxnSpPr>
          <p:nvPr/>
        </p:nvCxnSpPr>
        <p:spPr>
          <a:xfrm>
            <a:off x="5673970" y="4970587"/>
            <a:ext cx="316523"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817428C8-C6A1-8D61-48F3-0194F14CE561}"/>
              </a:ext>
            </a:extLst>
          </p:cNvPr>
          <p:cNvCxnSpPr>
            <a:cxnSpLocks/>
          </p:cNvCxnSpPr>
          <p:nvPr/>
        </p:nvCxnSpPr>
        <p:spPr>
          <a:xfrm>
            <a:off x="5673970" y="5076095"/>
            <a:ext cx="316523"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4569D140-DA27-59F4-1559-9A00263DA8BF}"/>
              </a:ext>
            </a:extLst>
          </p:cNvPr>
          <p:cNvCxnSpPr>
            <a:cxnSpLocks/>
          </p:cNvCxnSpPr>
          <p:nvPr/>
        </p:nvCxnSpPr>
        <p:spPr>
          <a:xfrm flipV="1">
            <a:off x="5685693" y="4900248"/>
            <a:ext cx="304800" cy="26636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835788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EB97E-8826-86EE-9A95-5111F12D6B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6DAA7E-1F23-DA61-B028-0CB3E90B190C}"/>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0B31FB3E-25EF-3A51-1FE5-EA858A827DCC}"/>
              </a:ext>
            </a:extLst>
          </p:cNvPr>
          <p:cNvSpPr>
            <a:spLocks noGrp="1"/>
          </p:cNvSpPr>
          <p:nvPr>
            <p:ph idx="1"/>
          </p:nvPr>
        </p:nvSpPr>
        <p:spPr>
          <a:xfrm>
            <a:off x="867509" y="1339702"/>
            <a:ext cx="10600795" cy="5146158"/>
          </a:xfrm>
          <a:solidFill>
            <a:schemeClr val="bg1">
              <a:alpha val="84591"/>
            </a:schemeClr>
          </a:solidFill>
        </p:spPr>
        <p:txBody>
          <a:bodyPr>
            <a:normAutofit/>
          </a:bodyPr>
          <a:lstStyle/>
          <a:p>
            <a:pPr algn="ctr"/>
            <a:r>
              <a:rPr lang="en-US" b="1" dirty="0">
                <a:solidFill>
                  <a:schemeClr val="tx1"/>
                </a:solidFill>
              </a:rPr>
              <a:t>The Great Omission (version #2)</a:t>
            </a:r>
            <a:endParaRPr lang="en-US" dirty="0">
              <a:solidFill>
                <a:schemeClr val="tx1"/>
              </a:solidFill>
            </a:endParaRPr>
          </a:p>
          <a:p>
            <a:endParaRPr lang="en-US" dirty="0">
              <a:solidFill>
                <a:schemeClr val="tx1"/>
              </a:solidFill>
            </a:endParaRPr>
          </a:p>
          <a:p>
            <a:r>
              <a:rPr lang="en-US" dirty="0">
                <a:solidFill>
                  <a:schemeClr val="tx1"/>
                </a:solidFill>
              </a:rPr>
              <a:t>And Jesus came and said to them, “All authority in heaven and on earth has been given to </a:t>
            </a:r>
            <a:r>
              <a:rPr lang="en-US" dirty="0">
                <a:solidFill>
                  <a:srgbClr val="FF0000"/>
                </a:solidFill>
              </a:rPr>
              <a:t>you</a:t>
            </a:r>
            <a:r>
              <a:rPr lang="en-US" dirty="0">
                <a:solidFill>
                  <a:schemeClr val="tx1"/>
                </a:solidFill>
              </a:rPr>
              <a:t> me. Go therefore and make </a:t>
            </a:r>
            <a:r>
              <a:rPr lang="en-US" dirty="0">
                <a:solidFill>
                  <a:srgbClr val="FF0000"/>
                </a:solidFill>
              </a:rPr>
              <a:t>workers</a:t>
            </a:r>
            <a:r>
              <a:rPr lang="en-US" dirty="0">
                <a:solidFill>
                  <a:schemeClr val="tx1"/>
                </a:solidFill>
              </a:rPr>
              <a:t> disciples of all nations, baptizing them in the name of the Father and of the Son and of the Holy Spirit, teaching them to </a:t>
            </a:r>
            <a:r>
              <a:rPr lang="en-US" dirty="0">
                <a:solidFill>
                  <a:srgbClr val="FF0000"/>
                </a:solidFill>
              </a:rPr>
              <a:t>do everything you tell them to do </a:t>
            </a:r>
            <a:r>
              <a:rPr lang="en-US" dirty="0">
                <a:solidFill>
                  <a:schemeClr val="tx1"/>
                </a:solidFill>
              </a:rPr>
              <a:t>observe all that I have commanded you. And behold, I am with you always, to the end of the age.”</a:t>
            </a:r>
          </a:p>
          <a:p>
            <a:r>
              <a:rPr lang="en-US" dirty="0">
                <a:solidFill>
                  <a:schemeClr val="tx1"/>
                </a:solidFill>
              </a:rPr>
              <a:t>	Church administration   	          Disciple-making</a:t>
            </a:r>
          </a:p>
          <a:p>
            <a:r>
              <a:rPr lang="en-US" dirty="0">
                <a:solidFill>
                  <a:schemeClr val="tx1"/>
                </a:solidFill>
              </a:rPr>
              <a:t>		Getting lots done           Obeying Jesus’ commands</a:t>
            </a:r>
          </a:p>
        </p:txBody>
      </p:sp>
      <p:cxnSp>
        <p:nvCxnSpPr>
          <p:cNvPr id="8" name="Straight Connector 7">
            <a:extLst>
              <a:ext uri="{FF2B5EF4-FFF2-40B4-BE49-F238E27FC236}">
                <a16:creationId xmlns:a16="http://schemas.microsoft.com/office/drawing/2014/main" id="{591F7B89-E771-E78E-7FE6-21E00CDECC88}"/>
              </a:ext>
            </a:extLst>
          </p:cNvPr>
          <p:cNvCxnSpPr>
            <a:cxnSpLocks/>
          </p:cNvCxnSpPr>
          <p:nvPr/>
        </p:nvCxnSpPr>
        <p:spPr>
          <a:xfrm>
            <a:off x="5216770" y="2989384"/>
            <a:ext cx="445477"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48663E05-900C-D9A5-E591-48AC4A2EB12E}"/>
              </a:ext>
            </a:extLst>
          </p:cNvPr>
          <p:cNvCxnSpPr>
            <a:cxnSpLocks/>
          </p:cNvCxnSpPr>
          <p:nvPr/>
        </p:nvCxnSpPr>
        <p:spPr>
          <a:xfrm>
            <a:off x="996463" y="3364522"/>
            <a:ext cx="1242646"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2D6B5453-DDA1-2588-DCC7-0C5C9AC32757}"/>
              </a:ext>
            </a:extLst>
          </p:cNvPr>
          <p:cNvCxnSpPr>
            <a:cxnSpLocks/>
          </p:cNvCxnSpPr>
          <p:nvPr/>
        </p:nvCxnSpPr>
        <p:spPr>
          <a:xfrm>
            <a:off x="3341078" y="4138246"/>
            <a:ext cx="5802922"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857E8B9F-9C59-7D30-9977-F6FC3A97D8E2}"/>
              </a:ext>
            </a:extLst>
          </p:cNvPr>
          <p:cNvCxnSpPr>
            <a:cxnSpLocks/>
          </p:cNvCxnSpPr>
          <p:nvPr/>
        </p:nvCxnSpPr>
        <p:spPr>
          <a:xfrm>
            <a:off x="5673970" y="4970587"/>
            <a:ext cx="316523"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FA5DBC01-7477-0E06-F7D2-2CDE3B6D6351}"/>
              </a:ext>
            </a:extLst>
          </p:cNvPr>
          <p:cNvCxnSpPr>
            <a:cxnSpLocks/>
          </p:cNvCxnSpPr>
          <p:nvPr/>
        </p:nvCxnSpPr>
        <p:spPr>
          <a:xfrm>
            <a:off x="5673970" y="5076095"/>
            <a:ext cx="316523"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131DE925-9A67-8159-23CE-FD284EAF8491}"/>
              </a:ext>
            </a:extLst>
          </p:cNvPr>
          <p:cNvCxnSpPr>
            <a:cxnSpLocks/>
          </p:cNvCxnSpPr>
          <p:nvPr/>
        </p:nvCxnSpPr>
        <p:spPr>
          <a:xfrm flipV="1">
            <a:off x="5685693" y="4900248"/>
            <a:ext cx="304800" cy="26636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95486782-F83C-E84A-BD84-B1569E8129C8}"/>
              </a:ext>
            </a:extLst>
          </p:cNvPr>
          <p:cNvCxnSpPr>
            <a:cxnSpLocks/>
          </p:cNvCxnSpPr>
          <p:nvPr/>
        </p:nvCxnSpPr>
        <p:spPr>
          <a:xfrm>
            <a:off x="5662248" y="5474677"/>
            <a:ext cx="316523"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8A183D06-74B9-5EB9-E80A-D453BB92DAE6}"/>
              </a:ext>
            </a:extLst>
          </p:cNvPr>
          <p:cNvCxnSpPr>
            <a:cxnSpLocks/>
          </p:cNvCxnSpPr>
          <p:nvPr/>
        </p:nvCxnSpPr>
        <p:spPr>
          <a:xfrm>
            <a:off x="5662248" y="5580185"/>
            <a:ext cx="316523"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5A3FF031-5A1F-BF74-0CA2-CC81E7242226}"/>
              </a:ext>
            </a:extLst>
          </p:cNvPr>
          <p:cNvCxnSpPr>
            <a:cxnSpLocks/>
          </p:cNvCxnSpPr>
          <p:nvPr/>
        </p:nvCxnSpPr>
        <p:spPr>
          <a:xfrm flipV="1">
            <a:off x="5673971" y="5404338"/>
            <a:ext cx="304800" cy="266360"/>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30228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B6F05-36D8-E311-A579-A1C9C687B8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525CB2-1BA2-05C1-AC43-D1E6EA42B7EF}"/>
              </a:ext>
            </a:extLst>
          </p:cNvPr>
          <p:cNvSpPr>
            <a:spLocks noGrp="1"/>
          </p:cNvSpPr>
          <p:nvPr>
            <p:ph type="ctrTitle"/>
          </p:nvPr>
        </p:nvSpPr>
        <p:spPr/>
        <p:txBody>
          <a:bodyPr/>
          <a:lstStyle/>
          <a:p>
            <a:r>
              <a:rPr lang="en-US" dirty="0">
                <a:solidFill>
                  <a:schemeClr val="bg1"/>
                </a:solidFill>
              </a:rPr>
              <a:t>Multiplying leaders</a:t>
            </a:r>
          </a:p>
        </p:txBody>
      </p:sp>
      <p:sp>
        <p:nvSpPr>
          <p:cNvPr id="3" name="Subtitle 2">
            <a:extLst>
              <a:ext uri="{FF2B5EF4-FFF2-40B4-BE49-F238E27FC236}">
                <a16:creationId xmlns:a16="http://schemas.microsoft.com/office/drawing/2014/main" id="{215EC41E-DD2F-624C-A188-2B1770F22177}"/>
              </a:ext>
            </a:extLst>
          </p:cNvPr>
          <p:cNvSpPr>
            <a:spLocks noGrp="1"/>
          </p:cNvSpPr>
          <p:nvPr>
            <p:ph type="subTitle" idx="1"/>
          </p:nvPr>
        </p:nvSpPr>
        <p:spPr>
          <a:xfrm>
            <a:off x="1524000" y="4079875"/>
            <a:ext cx="9144000" cy="1655762"/>
          </a:xfrm>
        </p:spPr>
        <p:txBody>
          <a:bodyPr/>
          <a:lstStyle/>
          <a:p>
            <a:r>
              <a:rPr lang="en-US" sz="2800" dirty="0">
                <a:solidFill>
                  <a:schemeClr val="bg1"/>
                </a:solidFill>
              </a:rPr>
              <a:t>The Leadership Multiplication Path</a:t>
            </a:r>
          </a:p>
          <a:p>
            <a:r>
              <a:rPr lang="en-US" sz="2800" dirty="0">
                <a:solidFill>
                  <a:schemeClr val="bg1"/>
                </a:solidFill>
              </a:rPr>
              <a:t>Engines of Leadership Multiplication</a:t>
            </a:r>
          </a:p>
          <a:p>
            <a:endParaRPr lang="en-US" dirty="0">
              <a:solidFill>
                <a:schemeClr val="bg1"/>
              </a:solidFill>
            </a:endParaRPr>
          </a:p>
          <a:p>
            <a:endParaRPr lang="en-US" dirty="0">
              <a:solidFill>
                <a:schemeClr val="bg1"/>
              </a:solidFill>
            </a:endParaRPr>
          </a:p>
          <a:p>
            <a:endParaRPr lang="en-US" dirty="0"/>
          </a:p>
        </p:txBody>
      </p:sp>
    </p:spTree>
    <p:extLst>
      <p:ext uri="{BB962C8B-B14F-4D97-AF65-F5344CB8AC3E}">
        <p14:creationId xmlns:p14="http://schemas.microsoft.com/office/powerpoint/2010/main" val="28545581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2A03B-1D99-F327-1C56-AF8F582EDD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294DCA-A251-98EC-F347-C2AAF4A4C310}"/>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3E91C524-30E1-F499-A0E9-CCC3ADDE11BC}"/>
              </a:ext>
            </a:extLst>
          </p:cNvPr>
          <p:cNvSpPr>
            <a:spLocks noGrp="1"/>
          </p:cNvSpPr>
          <p:nvPr>
            <p:ph idx="1"/>
          </p:nvPr>
        </p:nvSpPr>
        <p:spPr>
          <a:xfrm>
            <a:off x="867509" y="1339702"/>
            <a:ext cx="10600795" cy="5146158"/>
          </a:xfrm>
          <a:solidFill>
            <a:schemeClr val="bg1">
              <a:alpha val="84591"/>
            </a:schemeClr>
          </a:solidFill>
        </p:spPr>
        <p:txBody>
          <a:bodyPr>
            <a:normAutofit/>
          </a:bodyPr>
          <a:lstStyle/>
          <a:p>
            <a:pPr algn="ctr"/>
            <a:endParaRPr lang="en-US" b="1" dirty="0">
              <a:solidFill>
                <a:schemeClr val="tx1"/>
              </a:solidFill>
            </a:endParaRPr>
          </a:p>
          <a:p>
            <a:pPr algn="ctr"/>
            <a:r>
              <a:rPr lang="en-US" sz="3200" b="1" dirty="0">
                <a:solidFill>
                  <a:schemeClr val="tx1"/>
                </a:solidFill>
              </a:rPr>
              <a:t>We want to multiply leaders who…</a:t>
            </a:r>
          </a:p>
          <a:p>
            <a:pPr algn="ctr"/>
            <a:endParaRPr lang="en-US" sz="3200" b="1" dirty="0">
              <a:solidFill>
                <a:schemeClr val="tx1"/>
              </a:solidFill>
            </a:endParaRPr>
          </a:p>
        </p:txBody>
      </p:sp>
    </p:spTree>
    <p:extLst>
      <p:ext uri="{BB962C8B-B14F-4D97-AF65-F5344CB8AC3E}">
        <p14:creationId xmlns:p14="http://schemas.microsoft.com/office/powerpoint/2010/main" val="21358024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61545-FEC5-37C6-3F6E-150C577F36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E5CC16-6C76-7B68-9EA3-C307A44B429A}"/>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0C394A56-F5A4-1933-830F-28FA01F1E116}"/>
              </a:ext>
            </a:extLst>
          </p:cNvPr>
          <p:cNvSpPr>
            <a:spLocks noGrp="1"/>
          </p:cNvSpPr>
          <p:nvPr>
            <p:ph idx="1"/>
          </p:nvPr>
        </p:nvSpPr>
        <p:spPr>
          <a:xfrm>
            <a:off x="867509" y="1339702"/>
            <a:ext cx="10600795" cy="5146158"/>
          </a:xfrm>
          <a:solidFill>
            <a:schemeClr val="bg1">
              <a:alpha val="84591"/>
            </a:schemeClr>
          </a:solidFill>
        </p:spPr>
        <p:txBody>
          <a:bodyPr>
            <a:normAutofit/>
          </a:bodyPr>
          <a:lstStyle/>
          <a:p>
            <a:pPr algn="ctr"/>
            <a:endParaRPr lang="en-US" b="1" dirty="0">
              <a:solidFill>
                <a:schemeClr val="tx1"/>
              </a:solidFill>
            </a:endParaRPr>
          </a:p>
          <a:p>
            <a:pPr algn="ctr"/>
            <a:r>
              <a:rPr lang="en-US" sz="3200" b="1" dirty="0">
                <a:solidFill>
                  <a:schemeClr val="tx1"/>
                </a:solidFill>
              </a:rPr>
              <a:t>We want to multiply leaders who…</a:t>
            </a:r>
          </a:p>
          <a:p>
            <a:pPr algn="ctr"/>
            <a:endParaRPr lang="en-US" sz="3200" b="1" dirty="0">
              <a:solidFill>
                <a:schemeClr val="tx1"/>
              </a:solidFill>
            </a:endParaRPr>
          </a:p>
          <a:p>
            <a:pPr algn="ctr"/>
            <a:r>
              <a:rPr lang="en-US" sz="3200" dirty="0">
                <a:solidFill>
                  <a:schemeClr val="tx1"/>
                </a:solidFill>
              </a:rPr>
              <a:t>Are</a:t>
            </a:r>
            <a:r>
              <a:rPr lang="en-US" sz="3200" b="1" dirty="0">
                <a:solidFill>
                  <a:schemeClr val="tx1"/>
                </a:solidFill>
              </a:rPr>
              <a:t> disciple-makers</a:t>
            </a:r>
          </a:p>
        </p:txBody>
      </p:sp>
    </p:spTree>
    <p:extLst>
      <p:ext uri="{BB962C8B-B14F-4D97-AF65-F5344CB8AC3E}">
        <p14:creationId xmlns:p14="http://schemas.microsoft.com/office/powerpoint/2010/main" val="18523450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D54AE-7778-FE66-36CC-EC24ABA4E0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ED32A4-F725-C292-05F3-09EAB015F8D5}"/>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C4348E86-3150-C687-87C1-E159291E459D}"/>
              </a:ext>
            </a:extLst>
          </p:cNvPr>
          <p:cNvSpPr>
            <a:spLocks noGrp="1"/>
          </p:cNvSpPr>
          <p:nvPr>
            <p:ph idx="1"/>
          </p:nvPr>
        </p:nvSpPr>
        <p:spPr>
          <a:xfrm>
            <a:off x="867509" y="1339702"/>
            <a:ext cx="10600795" cy="5146158"/>
          </a:xfrm>
          <a:solidFill>
            <a:schemeClr val="bg1">
              <a:alpha val="84591"/>
            </a:schemeClr>
          </a:solidFill>
        </p:spPr>
        <p:txBody>
          <a:bodyPr>
            <a:normAutofit/>
          </a:bodyPr>
          <a:lstStyle/>
          <a:p>
            <a:pPr algn="ctr"/>
            <a:endParaRPr lang="en-US" b="1" dirty="0">
              <a:solidFill>
                <a:schemeClr val="tx1"/>
              </a:solidFill>
            </a:endParaRPr>
          </a:p>
          <a:p>
            <a:pPr algn="ctr"/>
            <a:r>
              <a:rPr lang="en-US" sz="3200" b="1" dirty="0">
                <a:solidFill>
                  <a:schemeClr val="tx1"/>
                </a:solidFill>
              </a:rPr>
              <a:t>We want to multiply leaders who…</a:t>
            </a:r>
          </a:p>
          <a:p>
            <a:pPr algn="ctr"/>
            <a:endParaRPr lang="en-US" sz="3200" b="1" dirty="0">
              <a:solidFill>
                <a:schemeClr val="tx1"/>
              </a:solidFill>
            </a:endParaRPr>
          </a:p>
          <a:p>
            <a:pPr algn="ctr"/>
            <a:r>
              <a:rPr lang="en-US" sz="3200" dirty="0">
                <a:solidFill>
                  <a:schemeClr val="tx1"/>
                </a:solidFill>
              </a:rPr>
              <a:t>Are</a:t>
            </a:r>
            <a:r>
              <a:rPr lang="en-US" sz="3200" b="1" dirty="0">
                <a:solidFill>
                  <a:schemeClr val="tx1"/>
                </a:solidFill>
              </a:rPr>
              <a:t> disciple-makers</a:t>
            </a:r>
          </a:p>
          <a:p>
            <a:pPr algn="ctr"/>
            <a:r>
              <a:rPr lang="en-US" sz="3200" dirty="0">
                <a:solidFill>
                  <a:schemeClr val="tx1"/>
                </a:solidFill>
              </a:rPr>
              <a:t>Lead</a:t>
            </a:r>
            <a:r>
              <a:rPr lang="en-US" sz="3200" b="1" dirty="0">
                <a:solidFill>
                  <a:schemeClr val="tx1"/>
                </a:solidFill>
              </a:rPr>
              <a:t> disciple-makers</a:t>
            </a:r>
          </a:p>
        </p:txBody>
      </p:sp>
    </p:spTree>
    <p:extLst>
      <p:ext uri="{BB962C8B-B14F-4D97-AF65-F5344CB8AC3E}">
        <p14:creationId xmlns:p14="http://schemas.microsoft.com/office/powerpoint/2010/main" val="5361921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7915A-33C5-EF78-6578-4C5E0CFE1F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EB0738-79A9-D0CD-3265-840630851D66}"/>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EC5D2E6B-EB5C-9E0A-814A-2E8936B856D5}"/>
              </a:ext>
            </a:extLst>
          </p:cNvPr>
          <p:cNvSpPr>
            <a:spLocks noGrp="1"/>
          </p:cNvSpPr>
          <p:nvPr>
            <p:ph idx="1"/>
          </p:nvPr>
        </p:nvSpPr>
        <p:spPr>
          <a:xfrm>
            <a:off x="867509" y="1339702"/>
            <a:ext cx="10600795" cy="5146158"/>
          </a:xfrm>
          <a:solidFill>
            <a:schemeClr val="bg1">
              <a:alpha val="84591"/>
            </a:schemeClr>
          </a:solidFill>
        </p:spPr>
        <p:txBody>
          <a:bodyPr>
            <a:normAutofit/>
          </a:bodyPr>
          <a:lstStyle/>
          <a:p>
            <a:pPr algn="ctr"/>
            <a:endParaRPr lang="en-US" b="1" dirty="0">
              <a:solidFill>
                <a:schemeClr val="tx1"/>
              </a:solidFill>
            </a:endParaRPr>
          </a:p>
          <a:p>
            <a:pPr algn="ctr"/>
            <a:r>
              <a:rPr lang="en-US" sz="3200" b="1" dirty="0">
                <a:solidFill>
                  <a:schemeClr val="tx1"/>
                </a:solidFill>
              </a:rPr>
              <a:t>We want to multiply leaders who…</a:t>
            </a:r>
          </a:p>
          <a:p>
            <a:pPr algn="ctr"/>
            <a:endParaRPr lang="en-US" sz="3200" b="1" dirty="0">
              <a:solidFill>
                <a:schemeClr val="tx1"/>
              </a:solidFill>
            </a:endParaRPr>
          </a:p>
          <a:p>
            <a:pPr algn="ctr"/>
            <a:r>
              <a:rPr lang="en-US" sz="3200" dirty="0">
                <a:solidFill>
                  <a:schemeClr val="tx1"/>
                </a:solidFill>
              </a:rPr>
              <a:t>Are</a:t>
            </a:r>
            <a:r>
              <a:rPr lang="en-US" sz="3200" b="1" dirty="0">
                <a:solidFill>
                  <a:schemeClr val="tx1"/>
                </a:solidFill>
              </a:rPr>
              <a:t> disciple-makers</a:t>
            </a:r>
          </a:p>
          <a:p>
            <a:pPr algn="ctr"/>
            <a:r>
              <a:rPr lang="en-US" sz="3200" dirty="0">
                <a:solidFill>
                  <a:schemeClr val="tx1"/>
                </a:solidFill>
              </a:rPr>
              <a:t>Lead</a:t>
            </a:r>
            <a:r>
              <a:rPr lang="en-US" sz="3200" b="1" dirty="0">
                <a:solidFill>
                  <a:schemeClr val="tx1"/>
                </a:solidFill>
              </a:rPr>
              <a:t> disciple-makers</a:t>
            </a:r>
          </a:p>
          <a:p>
            <a:pPr algn="ctr"/>
            <a:r>
              <a:rPr lang="en-US" sz="3200" dirty="0">
                <a:solidFill>
                  <a:schemeClr val="tx1"/>
                </a:solidFill>
              </a:rPr>
              <a:t>Lead</a:t>
            </a:r>
            <a:r>
              <a:rPr lang="en-US" sz="3200" b="1" dirty="0">
                <a:solidFill>
                  <a:schemeClr val="tx1"/>
                </a:solidFill>
              </a:rPr>
              <a:t> disciple-making ministries</a:t>
            </a:r>
          </a:p>
        </p:txBody>
      </p:sp>
    </p:spTree>
    <p:extLst>
      <p:ext uri="{BB962C8B-B14F-4D97-AF65-F5344CB8AC3E}">
        <p14:creationId xmlns:p14="http://schemas.microsoft.com/office/powerpoint/2010/main" val="16865416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0A3D2-3CDC-8E6D-7FAF-2BFA662FFA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FA9CBD-D9E3-7620-5E2F-790E40AB58AD}"/>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EEA976E6-EFEE-8055-3112-C7AF6D2F4EC4}"/>
              </a:ext>
            </a:extLst>
          </p:cNvPr>
          <p:cNvSpPr>
            <a:spLocks noGrp="1"/>
          </p:cNvSpPr>
          <p:nvPr>
            <p:ph idx="1"/>
          </p:nvPr>
        </p:nvSpPr>
        <p:spPr>
          <a:xfrm>
            <a:off x="867509" y="1339702"/>
            <a:ext cx="10600795" cy="5146158"/>
          </a:xfrm>
          <a:solidFill>
            <a:schemeClr val="bg1">
              <a:alpha val="84591"/>
            </a:schemeClr>
          </a:solidFill>
        </p:spPr>
        <p:txBody>
          <a:bodyPr>
            <a:normAutofit/>
          </a:bodyPr>
          <a:lstStyle/>
          <a:p>
            <a:pPr algn="ctr"/>
            <a:endParaRPr lang="en-US" b="1" dirty="0">
              <a:solidFill>
                <a:schemeClr val="tx1"/>
              </a:solidFill>
            </a:endParaRPr>
          </a:p>
          <a:p>
            <a:pPr algn="ctr"/>
            <a:r>
              <a:rPr lang="en-US" sz="3200" b="1" dirty="0">
                <a:solidFill>
                  <a:schemeClr val="tx1"/>
                </a:solidFill>
              </a:rPr>
              <a:t>We want to multiply leaders who…</a:t>
            </a:r>
          </a:p>
          <a:p>
            <a:pPr algn="ctr"/>
            <a:endParaRPr lang="en-US" sz="3200" b="1" dirty="0">
              <a:solidFill>
                <a:schemeClr val="tx1"/>
              </a:solidFill>
            </a:endParaRPr>
          </a:p>
          <a:p>
            <a:pPr algn="ctr"/>
            <a:r>
              <a:rPr lang="en-US" sz="3200" dirty="0">
                <a:solidFill>
                  <a:schemeClr val="tx1"/>
                </a:solidFill>
              </a:rPr>
              <a:t>Are</a:t>
            </a:r>
            <a:r>
              <a:rPr lang="en-US" sz="3200" b="1" dirty="0">
                <a:solidFill>
                  <a:schemeClr val="tx1"/>
                </a:solidFill>
              </a:rPr>
              <a:t> disciple-makers</a:t>
            </a:r>
          </a:p>
          <a:p>
            <a:pPr algn="ctr"/>
            <a:r>
              <a:rPr lang="en-US" sz="3200" dirty="0">
                <a:solidFill>
                  <a:schemeClr val="tx1"/>
                </a:solidFill>
              </a:rPr>
              <a:t>Lead</a:t>
            </a:r>
            <a:r>
              <a:rPr lang="en-US" sz="3200" b="1" dirty="0">
                <a:solidFill>
                  <a:schemeClr val="tx1"/>
                </a:solidFill>
              </a:rPr>
              <a:t> disciple-makers</a:t>
            </a:r>
          </a:p>
          <a:p>
            <a:pPr algn="ctr"/>
            <a:r>
              <a:rPr lang="en-US" sz="3200" dirty="0">
                <a:solidFill>
                  <a:schemeClr val="tx1"/>
                </a:solidFill>
              </a:rPr>
              <a:t>Lead</a:t>
            </a:r>
            <a:r>
              <a:rPr lang="en-US" sz="3200" b="1" dirty="0">
                <a:solidFill>
                  <a:schemeClr val="tx1"/>
                </a:solidFill>
              </a:rPr>
              <a:t> disciple-making ministries</a:t>
            </a:r>
          </a:p>
          <a:p>
            <a:pPr algn="ctr"/>
            <a:r>
              <a:rPr lang="en-US" sz="3200" dirty="0">
                <a:solidFill>
                  <a:schemeClr val="tx1"/>
                </a:solidFill>
              </a:rPr>
              <a:t>Lead</a:t>
            </a:r>
            <a:r>
              <a:rPr lang="en-US" sz="3200" b="1" dirty="0">
                <a:solidFill>
                  <a:schemeClr val="tx1"/>
                </a:solidFill>
              </a:rPr>
              <a:t> disciple-making movements </a:t>
            </a:r>
            <a:endParaRPr lang="en-US" sz="3200" dirty="0">
              <a:solidFill>
                <a:schemeClr val="tx1"/>
              </a:solidFill>
            </a:endParaRPr>
          </a:p>
        </p:txBody>
      </p:sp>
    </p:spTree>
    <p:extLst>
      <p:ext uri="{BB962C8B-B14F-4D97-AF65-F5344CB8AC3E}">
        <p14:creationId xmlns:p14="http://schemas.microsoft.com/office/powerpoint/2010/main" val="27464527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D76F5-74A8-0631-F22A-B256BF96A7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8B0D41-0751-9621-C569-77621191D83B}"/>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038C66B6-7E7E-9926-8C1A-3E39542CD481}"/>
              </a:ext>
            </a:extLst>
          </p:cNvPr>
          <p:cNvSpPr>
            <a:spLocks noGrp="1"/>
          </p:cNvSpPr>
          <p:nvPr>
            <p:ph idx="1"/>
          </p:nvPr>
        </p:nvSpPr>
        <p:spPr>
          <a:xfrm>
            <a:off x="867509" y="1339702"/>
            <a:ext cx="10600795" cy="5146158"/>
          </a:xfrm>
          <a:solidFill>
            <a:schemeClr val="bg1">
              <a:alpha val="84591"/>
            </a:schemeClr>
          </a:solidFill>
        </p:spPr>
        <p:txBody>
          <a:bodyPr>
            <a:normAutofit/>
          </a:bodyPr>
          <a:lstStyle/>
          <a:p>
            <a:pPr algn="ctr"/>
            <a:endParaRPr lang="en-US" b="1" dirty="0">
              <a:solidFill>
                <a:schemeClr val="tx1"/>
              </a:solidFill>
            </a:endParaRPr>
          </a:p>
          <a:p>
            <a:pPr algn="ctr"/>
            <a:r>
              <a:rPr lang="en-US" sz="3200" b="1" dirty="0">
                <a:solidFill>
                  <a:schemeClr val="tx1"/>
                </a:solidFill>
              </a:rPr>
              <a:t>How do we multiply leaders…</a:t>
            </a:r>
          </a:p>
          <a:p>
            <a:pPr algn="ctr"/>
            <a:endParaRPr lang="en-US" sz="3200" b="1" dirty="0">
              <a:solidFill>
                <a:schemeClr val="tx1"/>
              </a:solidFill>
            </a:endParaRPr>
          </a:p>
        </p:txBody>
      </p:sp>
    </p:spTree>
    <p:extLst>
      <p:ext uri="{BB962C8B-B14F-4D97-AF65-F5344CB8AC3E}">
        <p14:creationId xmlns:p14="http://schemas.microsoft.com/office/powerpoint/2010/main" val="12698646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5B50B-739B-E6F3-53EA-F1290D2CFF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8D6B5B-181A-8975-2A79-247A9BC682CF}"/>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DB435C41-F64D-83A2-5F20-16936BE71DA7}"/>
              </a:ext>
            </a:extLst>
          </p:cNvPr>
          <p:cNvSpPr>
            <a:spLocks noGrp="1"/>
          </p:cNvSpPr>
          <p:nvPr>
            <p:ph idx="1"/>
          </p:nvPr>
        </p:nvSpPr>
        <p:spPr>
          <a:xfrm>
            <a:off x="867509" y="1339702"/>
            <a:ext cx="10600795" cy="5146158"/>
          </a:xfrm>
          <a:solidFill>
            <a:schemeClr val="bg1">
              <a:alpha val="84591"/>
            </a:schemeClr>
          </a:solidFill>
        </p:spPr>
        <p:txBody>
          <a:bodyPr>
            <a:normAutofit/>
          </a:bodyPr>
          <a:lstStyle/>
          <a:p>
            <a:pPr algn="ctr"/>
            <a:endParaRPr lang="en-US" b="1" dirty="0">
              <a:solidFill>
                <a:schemeClr val="tx1"/>
              </a:solidFill>
            </a:endParaRPr>
          </a:p>
          <a:p>
            <a:pPr algn="ctr"/>
            <a:r>
              <a:rPr lang="en-US" sz="3200" b="1" dirty="0">
                <a:solidFill>
                  <a:schemeClr val="tx1"/>
                </a:solidFill>
              </a:rPr>
              <a:t>How do we multiply leaders…</a:t>
            </a:r>
          </a:p>
          <a:p>
            <a:pPr algn="ctr"/>
            <a:endParaRPr lang="en-US" sz="3200" b="1" dirty="0">
              <a:solidFill>
                <a:schemeClr val="tx1"/>
              </a:solidFill>
            </a:endParaRPr>
          </a:p>
          <a:p>
            <a:pPr algn="ctr"/>
            <a:r>
              <a:rPr lang="en-US" sz="3200" dirty="0">
                <a:solidFill>
                  <a:schemeClr val="tx1"/>
                </a:solidFill>
              </a:rPr>
              <a:t>in </a:t>
            </a:r>
            <a:r>
              <a:rPr lang="en-US" sz="3200" b="1" dirty="0">
                <a:solidFill>
                  <a:schemeClr val="tx1"/>
                </a:solidFill>
              </a:rPr>
              <a:t>disciple-making ways…</a:t>
            </a:r>
          </a:p>
        </p:txBody>
      </p:sp>
    </p:spTree>
    <p:extLst>
      <p:ext uri="{BB962C8B-B14F-4D97-AF65-F5344CB8AC3E}">
        <p14:creationId xmlns:p14="http://schemas.microsoft.com/office/powerpoint/2010/main" val="29052992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5A826-FB00-FBAE-5434-D66F5270AA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ED90B2-2419-3CBA-60CA-6A562872FA90}"/>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69E8BF4F-88CA-DC4E-7CD9-525EAA494C87}"/>
              </a:ext>
            </a:extLst>
          </p:cNvPr>
          <p:cNvSpPr>
            <a:spLocks noGrp="1"/>
          </p:cNvSpPr>
          <p:nvPr>
            <p:ph idx="1"/>
          </p:nvPr>
        </p:nvSpPr>
        <p:spPr>
          <a:xfrm>
            <a:off x="867509" y="1339702"/>
            <a:ext cx="10600795" cy="5146158"/>
          </a:xfrm>
          <a:solidFill>
            <a:schemeClr val="bg1">
              <a:alpha val="84591"/>
            </a:schemeClr>
          </a:solidFill>
        </p:spPr>
        <p:txBody>
          <a:bodyPr>
            <a:normAutofit/>
          </a:bodyPr>
          <a:lstStyle/>
          <a:p>
            <a:pPr algn="ctr"/>
            <a:endParaRPr lang="en-US" b="1" dirty="0">
              <a:solidFill>
                <a:schemeClr val="tx1"/>
              </a:solidFill>
            </a:endParaRPr>
          </a:p>
          <a:p>
            <a:pPr algn="ctr"/>
            <a:r>
              <a:rPr lang="en-US" sz="3200" b="1" dirty="0">
                <a:solidFill>
                  <a:schemeClr val="tx1"/>
                </a:solidFill>
              </a:rPr>
              <a:t>How do we multiply leaders…</a:t>
            </a:r>
          </a:p>
          <a:p>
            <a:pPr algn="ctr"/>
            <a:endParaRPr lang="en-US" sz="3200" b="1" dirty="0">
              <a:solidFill>
                <a:schemeClr val="tx1"/>
              </a:solidFill>
            </a:endParaRPr>
          </a:p>
          <a:p>
            <a:pPr algn="ctr"/>
            <a:r>
              <a:rPr lang="en-US" sz="3200" dirty="0">
                <a:solidFill>
                  <a:schemeClr val="tx1"/>
                </a:solidFill>
              </a:rPr>
              <a:t>in </a:t>
            </a:r>
            <a:r>
              <a:rPr lang="en-US" sz="3200" b="1" dirty="0">
                <a:solidFill>
                  <a:schemeClr val="tx1"/>
                </a:solidFill>
              </a:rPr>
              <a:t>disciple-making ways…</a:t>
            </a:r>
          </a:p>
          <a:p>
            <a:pPr algn="ctr"/>
            <a:r>
              <a:rPr lang="en-US" sz="3200" dirty="0">
                <a:solidFill>
                  <a:schemeClr val="tx1"/>
                </a:solidFill>
              </a:rPr>
              <a:t>while </a:t>
            </a:r>
            <a:r>
              <a:rPr lang="en-US" sz="3200" b="1" dirty="0">
                <a:solidFill>
                  <a:schemeClr val="tx1"/>
                </a:solidFill>
              </a:rPr>
              <a:t>always looking to Jesus?</a:t>
            </a:r>
            <a:endParaRPr lang="en-US" sz="3200" dirty="0">
              <a:solidFill>
                <a:schemeClr val="tx1"/>
              </a:solidFill>
            </a:endParaRPr>
          </a:p>
        </p:txBody>
      </p:sp>
    </p:spTree>
    <p:extLst>
      <p:ext uri="{BB962C8B-B14F-4D97-AF65-F5344CB8AC3E}">
        <p14:creationId xmlns:p14="http://schemas.microsoft.com/office/powerpoint/2010/main" val="22068417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A1F51-A839-E698-FB7E-20CB056FC4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F7ADB1-8E61-1BB9-F198-D3B17E40E917}"/>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DF4554DE-AE5C-E363-532D-9497F3C4994E}"/>
              </a:ext>
            </a:extLst>
          </p:cNvPr>
          <p:cNvSpPr>
            <a:spLocks noGrp="1"/>
          </p:cNvSpPr>
          <p:nvPr>
            <p:ph idx="1"/>
          </p:nvPr>
        </p:nvSpPr>
        <p:spPr>
          <a:xfrm>
            <a:off x="867509" y="1339702"/>
            <a:ext cx="10600795" cy="5146158"/>
          </a:xfrm>
          <a:solidFill>
            <a:schemeClr val="bg1">
              <a:alpha val="84591"/>
            </a:schemeClr>
          </a:solidFill>
        </p:spPr>
        <p:txBody>
          <a:bodyPr>
            <a:normAutofit/>
          </a:bodyPr>
          <a:lstStyle/>
          <a:p>
            <a:endParaRPr lang="en-US" b="1" dirty="0">
              <a:solidFill>
                <a:schemeClr val="tx1"/>
              </a:solidFill>
            </a:endParaRPr>
          </a:p>
          <a:p>
            <a:r>
              <a:rPr lang="en-US" sz="3200" b="1" dirty="0">
                <a:solidFill>
                  <a:schemeClr val="tx1"/>
                </a:solidFill>
              </a:rPr>
              <a:t>Discussion Questions:</a:t>
            </a:r>
          </a:p>
          <a:p>
            <a:pPr marL="457200" indent="-457200">
              <a:buFont typeface="Arial" panose="020B0604020202020204" pitchFamily="34" charset="0"/>
              <a:buChar char="•"/>
            </a:pPr>
            <a:r>
              <a:rPr lang="en-US" sz="3200" dirty="0">
                <a:solidFill>
                  <a:schemeClr val="tx1"/>
                </a:solidFill>
              </a:rPr>
              <a:t>How is disciple-making leadership development different than developing workers to manage the activities of the church?</a:t>
            </a:r>
          </a:p>
          <a:p>
            <a:pPr marL="457200" indent="-457200">
              <a:buFont typeface="Arial" panose="020B0604020202020204" pitchFamily="34" charset="0"/>
              <a:buChar char="•"/>
            </a:pPr>
            <a:endParaRPr lang="en-US" sz="3200" dirty="0">
              <a:solidFill>
                <a:schemeClr val="tx1"/>
              </a:solidFill>
            </a:endParaRPr>
          </a:p>
          <a:p>
            <a:pPr marL="457200" indent="-457200">
              <a:buFont typeface="Arial" panose="020B0604020202020204" pitchFamily="34" charset="0"/>
              <a:buChar char="•"/>
            </a:pPr>
            <a:r>
              <a:rPr lang="en-US" sz="3200" dirty="0">
                <a:solidFill>
                  <a:schemeClr val="tx1"/>
                </a:solidFill>
              </a:rPr>
              <a:t>How is disciple-making leadership development different from paradigms we might borrow from business or education?</a:t>
            </a:r>
          </a:p>
        </p:txBody>
      </p:sp>
    </p:spTree>
    <p:extLst>
      <p:ext uri="{BB962C8B-B14F-4D97-AF65-F5344CB8AC3E}">
        <p14:creationId xmlns:p14="http://schemas.microsoft.com/office/powerpoint/2010/main" val="10294001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EBCAB-CAE5-E440-E90F-135E813345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C68FD9-A0F5-6317-E619-706EA4D64A63}"/>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DC6BE13C-70CE-885E-099B-320693AB53A8}"/>
              </a:ext>
            </a:extLst>
          </p:cNvPr>
          <p:cNvPicPr>
            <a:picLocks noChangeAspect="1"/>
          </p:cNvPicPr>
          <p:nvPr/>
        </p:nvPicPr>
        <p:blipFill>
          <a:blip r:embed="rId3"/>
          <a:srcRect b="5835"/>
          <a:stretch>
            <a:fillRect/>
          </a:stretch>
        </p:blipFill>
        <p:spPr>
          <a:xfrm>
            <a:off x="728296" y="59334"/>
            <a:ext cx="10735408" cy="6739332"/>
          </a:xfrm>
          <a:prstGeom prst="rect">
            <a:avLst/>
          </a:prstGeom>
        </p:spPr>
      </p:pic>
    </p:spTree>
    <p:extLst>
      <p:ext uri="{BB962C8B-B14F-4D97-AF65-F5344CB8AC3E}">
        <p14:creationId xmlns:p14="http://schemas.microsoft.com/office/powerpoint/2010/main" val="2055950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3FA2D-E333-5441-4666-4FA9759714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DD8565-8D12-AED8-6315-D7F16BCA82CF}"/>
              </a:ext>
            </a:extLst>
          </p:cNvPr>
          <p:cNvSpPr>
            <a:spLocks noGrp="1"/>
          </p:cNvSpPr>
          <p:nvPr>
            <p:ph type="ctrTitle"/>
          </p:nvPr>
        </p:nvSpPr>
        <p:spPr/>
        <p:txBody>
          <a:bodyPr/>
          <a:lstStyle/>
          <a:p>
            <a:r>
              <a:rPr lang="en-US" dirty="0">
                <a:solidFill>
                  <a:schemeClr val="bg1"/>
                </a:solidFill>
              </a:rPr>
              <a:t>Multiplying leaders</a:t>
            </a:r>
          </a:p>
        </p:txBody>
      </p:sp>
      <p:sp>
        <p:nvSpPr>
          <p:cNvPr id="3" name="Subtitle 2">
            <a:extLst>
              <a:ext uri="{FF2B5EF4-FFF2-40B4-BE49-F238E27FC236}">
                <a16:creationId xmlns:a16="http://schemas.microsoft.com/office/drawing/2014/main" id="{89FE1440-7EE2-203A-B448-1B548E619FC1}"/>
              </a:ext>
            </a:extLst>
          </p:cNvPr>
          <p:cNvSpPr>
            <a:spLocks noGrp="1"/>
          </p:cNvSpPr>
          <p:nvPr>
            <p:ph type="subTitle" idx="1"/>
          </p:nvPr>
        </p:nvSpPr>
        <p:spPr>
          <a:xfrm>
            <a:off x="1524000" y="4079875"/>
            <a:ext cx="9144000" cy="1655762"/>
          </a:xfrm>
        </p:spPr>
        <p:txBody>
          <a:bodyPr/>
          <a:lstStyle/>
          <a:p>
            <a:r>
              <a:rPr lang="en-US" sz="2800" dirty="0">
                <a:solidFill>
                  <a:schemeClr val="bg1"/>
                </a:solidFill>
              </a:rPr>
              <a:t>The Leadership Multiplication Path</a:t>
            </a:r>
          </a:p>
          <a:p>
            <a:r>
              <a:rPr lang="en-US" sz="2800" dirty="0">
                <a:solidFill>
                  <a:schemeClr val="bg1"/>
                </a:solidFill>
              </a:rPr>
              <a:t>Engines of Leadership Multiplication</a:t>
            </a:r>
          </a:p>
          <a:p>
            <a:r>
              <a:rPr lang="en-US" sz="2800" dirty="0">
                <a:solidFill>
                  <a:schemeClr val="bg1"/>
                </a:solidFill>
              </a:rPr>
              <a:t>Maintaining Health in Leadership Multiplication</a:t>
            </a:r>
          </a:p>
          <a:p>
            <a:endParaRPr lang="en-US" dirty="0">
              <a:solidFill>
                <a:schemeClr val="bg1"/>
              </a:solidFill>
            </a:endParaRPr>
          </a:p>
          <a:p>
            <a:endParaRPr lang="en-US" dirty="0">
              <a:solidFill>
                <a:schemeClr val="bg1"/>
              </a:solidFill>
            </a:endParaRPr>
          </a:p>
          <a:p>
            <a:endParaRPr lang="en-US" dirty="0"/>
          </a:p>
        </p:txBody>
      </p:sp>
    </p:spTree>
    <p:extLst>
      <p:ext uri="{BB962C8B-B14F-4D97-AF65-F5344CB8AC3E}">
        <p14:creationId xmlns:p14="http://schemas.microsoft.com/office/powerpoint/2010/main" val="41799506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E6292-976D-01B8-4BFC-51D1FCB61B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3C16E2-D1F0-30E2-B15A-40ED2421ED85}"/>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74837E39-E2DF-87DE-6B7C-62D0F49A9B88}"/>
              </a:ext>
            </a:extLst>
          </p:cNvPr>
          <p:cNvPicPr>
            <a:picLocks noChangeAspect="1"/>
          </p:cNvPicPr>
          <p:nvPr/>
        </p:nvPicPr>
        <p:blipFill>
          <a:blip r:embed="rId3"/>
          <a:srcRect b="5835"/>
          <a:stretch>
            <a:fillRect/>
          </a:stretch>
        </p:blipFill>
        <p:spPr>
          <a:xfrm>
            <a:off x="728296" y="59334"/>
            <a:ext cx="10735408" cy="6739332"/>
          </a:xfrm>
          <a:prstGeom prst="rect">
            <a:avLst/>
          </a:prstGeom>
        </p:spPr>
      </p:pic>
      <p:sp>
        <p:nvSpPr>
          <p:cNvPr id="3" name="TextBox 2">
            <a:extLst>
              <a:ext uri="{FF2B5EF4-FFF2-40B4-BE49-F238E27FC236}">
                <a16:creationId xmlns:a16="http://schemas.microsoft.com/office/drawing/2014/main" id="{AB20DD68-C7DF-A975-01AF-D0E301B80211}"/>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Tree>
    <p:extLst>
      <p:ext uri="{BB962C8B-B14F-4D97-AF65-F5344CB8AC3E}">
        <p14:creationId xmlns:p14="http://schemas.microsoft.com/office/powerpoint/2010/main" val="39096049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35243-5177-37C2-3D13-8BD33133F2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08C474-2A71-879D-D843-04B389E22C17}"/>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B429B2EC-A0E5-B5F5-1BF8-CB1BEB4343CD}"/>
              </a:ext>
            </a:extLst>
          </p:cNvPr>
          <p:cNvPicPr>
            <a:picLocks noChangeAspect="1"/>
          </p:cNvPicPr>
          <p:nvPr/>
        </p:nvPicPr>
        <p:blipFill>
          <a:blip r:embed="rId3"/>
          <a:srcRect b="5835"/>
          <a:stretch>
            <a:fillRect/>
          </a:stretch>
        </p:blipFill>
        <p:spPr>
          <a:xfrm>
            <a:off x="728296" y="59334"/>
            <a:ext cx="10735408" cy="6739332"/>
          </a:xfrm>
          <a:prstGeom prst="rect">
            <a:avLst/>
          </a:prstGeom>
        </p:spPr>
      </p:pic>
      <p:pic>
        <p:nvPicPr>
          <p:cNvPr id="5122" name="Picture 2" descr="Left and Right Turn Sign - Claim Your 10% Discount">
            <a:extLst>
              <a:ext uri="{FF2B5EF4-FFF2-40B4-BE49-F238E27FC236}">
                <a16:creationId xmlns:a16="http://schemas.microsoft.com/office/drawing/2014/main" id="{689D1C09-CC53-E335-A479-89B780481DB9}"/>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72063" y="6037384"/>
            <a:ext cx="409581" cy="40958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7AFF2CF-A378-3557-67AE-B5BF5AC6F45B}"/>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Tree>
    <p:extLst>
      <p:ext uri="{BB962C8B-B14F-4D97-AF65-F5344CB8AC3E}">
        <p14:creationId xmlns:p14="http://schemas.microsoft.com/office/powerpoint/2010/main" val="1715391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E0B81-E2EB-FF51-4FD2-881468A4D3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EBBAD0-D700-CE99-AEE2-ED354ACC40A1}"/>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06815579-07E6-A506-352F-D334FA583D10}"/>
              </a:ext>
            </a:extLst>
          </p:cNvPr>
          <p:cNvPicPr>
            <a:picLocks noChangeAspect="1"/>
          </p:cNvPicPr>
          <p:nvPr/>
        </p:nvPicPr>
        <p:blipFill>
          <a:blip r:embed="rId3"/>
          <a:srcRect b="5835"/>
          <a:stretch>
            <a:fillRect/>
          </a:stretch>
        </p:blipFill>
        <p:spPr>
          <a:xfrm>
            <a:off x="728296" y="59334"/>
            <a:ext cx="10735408" cy="6739332"/>
          </a:xfrm>
          <a:prstGeom prst="rect">
            <a:avLst/>
          </a:prstGeom>
        </p:spPr>
      </p:pic>
      <p:pic>
        <p:nvPicPr>
          <p:cNvPr id="5122" name="Picture 2" descr="Left and Right Turn Sign - Claim Your 10% Discount">
            <a:extLst>
              <a:ext uri="{FF2B5EF4-FFF2-40B4-BE49-F238E27FC236}">
                <a16:creationId xmlns:a16="http://schemas.microsoft.com/office/drawing/2014/main" id="{EA65DBEB-1FE7-6CEF-D805-1913EC8434BA}"/>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72063" y="6037384"/>
            <a:ext cx="409581" cy="40958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DD4DAAC-77C3-B580-38D1-2BB4A9DE18AC}"/>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7DDF1B6F-6F51-5DFE-C410-B1C56C1EB3F3}"/>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spTree>
    <p:extLst>
      <p:ext uri="{BB962C8B-B14F-4D97-AF65-F5344CB8AC3E}">
        <p14:creationId xmlns:p14="http://schemas.microsoft.com/office/powerpoint/2010/main" val="3693389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5289-B8E5-C6FA-B16B-9D676FA67E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D811A3-BAB4-93BE-317E-2259FE2E2A5F}"/>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F3EB6B71-082C-AC75-8270-D7A94B70652F}"/>
              </a:ext>
            </a:extLst>
          </p:cNvPr>
          <p:cNvPicPr>
            <a:picLocks noChangeAspect="1"/>
          </p:cNvPicPr>
          <p:nvPr/>
        </p:nvPicPr>
        <p:blipFill>
          <a:blip r:embed="rId3"/>
          <a:srcRect b="5835"/>
          <a:stretch>
            <a:fillRect/>
          </a:stretch>
        </p:blipFill>
        <p:spPr>
          <a:xfrm>
            <a:off x="728296" y="59334"/>
            <a:ext cx="10735408" cy="6739332"/>
          </a:xfrm>
          <a:prstGeom prst="rect">
            <a:avLst/>
          </a:prstGeom>
        </p:spPr>
      </p:pic>
      <p:pic>
        <p:nvPicPr>
          <p:cNvPr id="5122" name="Picture 2" descr="Left and Right Turn Sign - Claim Your 10% Discount">
            <a:extLst>
              <a:ext uri="{FF2B5EF4-FFF2-40B4-BE49-F238E27FC236}">
                <a16:creationId xmlns:a16="http://schemas.microsoft.com/office/drawing/2014/main" id="{33AD34B3-34DA-AC92-C187-08E8F2C49402}"/>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72063" y="6037384"/>
            <a:ext cx="409581" cy="40958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E3B92FC-F02F-5603-B27B-DDA958F7945A}"/>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B3CE1923-D94D-B4EF-A139-D321FDDFE0A9}"/>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pic>
        <p:nvPicPr>
          <p:cNvPr id="6" name="Picture 2" descr="Left and Right Turn Sign - Claim Your 10% Discount">
            <a:extLst>
              <a:ext uri="{FF2B5EF4-FFF2-40B4-BE49-F238E27FC236}">
                <a16:creationId xmlns:a16="http://schemas.microsoft.com/office/drawing/2014/main" id="{57BC5805-6DE2-E134-6451-DB2B526478EC}"/>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3392048" y="5298049"/>
            <a:ext cx="409581" cy="409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03622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4B53C-F1B0-1E9E-DCC0-71063DF45E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32C777-1628-4AD9-4648-ADDE6D4A2672}"/>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AEFEAB6F-BCF4-FD8E-2822-2299E345BF07}"/>
              </a:ext>
            </a:extLst>
          </p:cNvPr>
          <p:cNvPicPr>
            <a:picLocks noChangeAspect="1"/>
          </p:cNvPicPr>
          <p:nvPr/>
        </p:nvPicPr>
        <p:blipFill>
          <a:blip r:embed="rId3"/>
          <a:srcRect b="5835"/>
          <a:stretch>
            <a:fillRect/>
          </a:stretch>
        </p:blipFill>
        <p:spPr>
          <a:xfrm>
            <a:off x="728296" y="59334"/>
            <a:ext cx="10735408" cy="6739332"/>
          </a:xfrm>
          <a:prstGeom prst="rect">
            <a:avLst/>
          </a:prstGeom>
        </p:spPr>
      </p:pic>
      <p:pic>
        <p:nvPicPr>
          <p:cNvPr id="5122" name="Picture 2" descr="Left and Right Turn Sign - Claim Your 10% Discount">
            <a:extLst>
              <a:ext uri="{FF2B5EF4-FFF2-40B4-BE49-F238E27FC236}">
                <a16:creationId xmlns:a16="http://schemas.microsoft.com/office/drawing/2014/main" id="{2D751849-BB81-7E60-8927-2B11571C79E7}"/>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72063" y="6037384"/>
            <a:ext cx="409581" cy="40958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C770DB8-2DEF-755E-E3AC-8FD23EC4F2ED}"/>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8BF9ED52-5595-C782-18C9-55CDF20EB739}"/>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pic>
        <p:nvPicPr>
          <p:cNvPr id="6" name="Picture 2" descr="Left and Right Turn Sign - Claim Your 10% Discount">
            <a:extLst>
              <a:ext uri="{FF2B5EF4-FFF2-40B4-BE49-F238E27FC236}">
                <a16:creationId xmlns:a16="http://schemas.microsoft.com/office/drawing/2014/main" id="{C29534D7-C15D-E37F-CA14-E0B67E1E3FCC}"/>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3392048" y="5298049"/>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3AC5A4D8-C6F1-B9E1-88B9-07C5880E0E89}"/>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4EA92015-96EA-A5C8-22E1-A9B18A622492}"/>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D51E1C22-38C0-39C4-2979-470C1943F061}"/>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Tree>
    <p:extLst>
      <p:ext uri="{BB962C8B-B14F-4D97-AF65-F5344CB8AC3E}">
        <p14:creationId xmlns:p14="http://schemas.microsoft.com/office/powerpoint/2010/main" val="14697414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5E439-7F7B-3324-8568-AEFB215D71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2E1545-393F-4DC7-8467-F3449531F75A}"/>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03F4099A-F8F1-525A-3635-17FC359FCF35}"/>
              </a:ext>
            </a:extLst>
          </p:cNvPr>
          <p:cNvPicPr>
            <a:picLocks noChangeAspect="1"/>
          </p:cNvPicPr>
          <p:nvPr/>
        </p:nvPicPr>
        <p:blipFill>
          <a:blip r:embed="rId3"/>
          <a:srcRect b="5835"/>
          <a:stretch>
            <a:fillRect/>
          </a:stretch>
        </p:blipFill>
        <p:spPr>
          <a:xfrm>
            <a:off x="728296" y="59334"/>
            <a:ext cx="10735408" cy="6739332"/>
          </a:xfrm>
          <a:prstGeom prst="rect">
            <a:avLst/>
          </a:prstGeom>
        </p:spPr>
      </p:pic>
      <p:pic>
        <p:nvPicPr>
          <p:cNvPr id="5122" name="Picture 2" descr="Left and Right Turn Sign - Claim Your 10% Discount">
            <a:extLst>
              <a:ext uri="{FF2B5EF4-FFF2-40B4-BE49-F238E27FC236}">
                <a16:creationId xmlns:a16="http://schemas.microsoft.com/office/drawing/2014/main" id="{BEDB7DAE-E26D-2AED-1D0A-31F101F5690E}"/>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72063" y="6037384"/>
            <a:ext cx="409581" cy="40958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D83BF6E-249A-815C-755B-AC1A2541DD94}"/>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EF01C32A-2B39-8897-47DD-96455B2EADBA}"/>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pic>
        <p:nvPicPr>
          <p:cNvPr id="6" name="Picture 2" descr="Left and Right Turn Sign - Claim Your 10% Discount">
            <a:extLst>
              <a:ext uri="{FF2B5EF4-FFF2-40B4-BE49-F238E27FC236}">
                <a16:creationId xmlns:a16="http://schemas.microsoft.com/office/drawing/2014/main" id="{EE8FCD36-F59A-A9D3-A0FC-0DA05878D0D7}"/>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3392048" y="5298049"/>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4D295FB1-6E96-4BF1-D1B6-D5B7629E0073}"/>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3F7E6E95-E0A8-0A74-8D34-21A8B6F7499F}"/>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56B29563-C1F4-5A93-647A-26992F4D3C82}"/>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F80BF28E-6727-0620-3C7C-677F06B43B9C}"/>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Tree>
    <p:extLst>
      <p:ext uri="{BB962C8B-B14F-4D97-AF65-F5344CB8AC3E}">
        <p14:creationId xmlns:p14="http://schemas.microsoft.com/office/powerpoint/2010/main" val="28910532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F51E0-B5CF-3384-4256-B43FC33D78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1C9455-0C88-E2A9-3C5B-69803914EE88}"/>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BBDC10FD-FAC8-94ED-E1DC-562173F02218}"/>
              </a:ext>
            </a:extLst>
          </p:cNvPr>
          <p:cNvPicPr>
            <a:picLocks noChangeAspect="1"/>
          </p:cNvPicPr>
          <p:nvPr/>
        </p:nvPicPr>
        <p:blipFill>
          <a:blip r:embed="rId3"/>
          <a:srcRect b="5835"/>
          <a:stretch>
            <a:fillRect/>
          </a:stretch>
        </p:blipFill>
        <p:spPr>
          <a:xfrm>
            <a:off x="728296" y="59334"/>
            <a:ext cx="10735408" cy="6739332"/>
          </a:xfrm>
          <a:prstGeom prst="rect">
            <a:avLst/>
          </a:prstGeom>
        </p:spPr>
      </p:pic>
      <p:pic>
        <p:nvPicPr>
          <p:cNvPr id="5122" name="Picture 2" descr="Left and Right Turn Sign - Claim Your 10% Discount">
            <a:extLst>
              <a:ext uri="{FF2B5EF4-FFF2-40B4-BE49-F238E27FC236}">
                <a16:creationId xmlns:a16="http://schemas.microsoft.com/office/drawing/2014/main" id="{8FE36EF5-447C-259C-F306-D1820FA8E1E8}"/>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72063" y="6037384"/>
            <a:ext cx="409581" cy="40958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3D870C2-3FC3-0BAB-A06E-31F139E6597D}"/>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8705892B-A778-AFC6-EBEB-D896045DE735}"/>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pic>
        <p:nvPicPr>
          <p:cNvPr id="6" name="Picture 2" descr="Left and Right Turn Sign - Claim Your 10% Discount">
            <a:extLst>
              <a:ext uri="{FF2B5EF4-FFF2-40B4-BE49-F238E27FC236}">
                <a16:creationId xmlns:a16="http://schemas.microsoft.com/office/drawing/2014/main" id="{E4C34A18-B861-72F2-1016-90F0322155E0}"/>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3392048" y="5298049"/>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FA702A51-C471-E9FF-917B-F97AE17D0112}"/>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E614000A-1143-2BAE-C6C8-984A41CC082C}"/>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E99261F4-3CFE-4CC7-1CC0-C1AA61B17F56}"/>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24A8C1FE-F4BC-7C8F-7531-A29BE1EA578A}"/>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B981B75C-C212-3C2B-A2A9-80D4E7F03AAC}"/>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spTree>
    <p:extLst>
      <p:ext uri="{BB962C8B-B14F-4D97-AF65-F5344CB8AC3E}">
        <p14:creationId xmlns:p14="http://schemas.microsoft.com/office/powerpoint/2010/main" val="33648737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7E5EB-AF2B-0CC0-DFEF-71F7A2C439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0C8A7D-7EA4-C81A-B711-8CDE9A6F4044}"/>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F280EC4F-82E9-963A-610C-AF48A0E669DA}"/>
              </a:ext>
            </a:extLst>
          </p:cNvPr>
          <p:cNvPicPr>
            <a:picLocks noChangeAspect="1"/>
          </p:cNvPicPr>
          <p:nvPr/>
        </p:nvPicPr>
        <p:blipFill>
          <a:blip r:embed="rId3"/>
          <a:srcRect b="5835"/>
          <a:stretch>
            <a:fillRect/>
          </a:stretch>
        </p:blipFill>
        <p:spPr>
          <a:xfrm>
            <a:off x="728296" y="59334"/>
            <a:ext cx="10735408" cy="6739332"/>
          </a:xfrm>
          <a:prstGeom prst="rect">
            <a:avLst/>
          </a:prstGeom>
        </p:spPr>
      </p:pic>
      <p:pic>
        <p:nvPicPr>
          <p:cNvPr id="5122" name="Picture 2" descr="Left and Right Turn Sign - Claim Your 10% Discount">
            <a:extLst>
              <a:ext uri="{FF2B5EF4-FFF2-40B4-BE49-F238E27FC236}">
                <a16:creationId xmlns:a16="http://schemas.microsoft.com/office/drawing/2014/main" id="{E6FE585D-0A7A-A157-323C-A07A24411E87}"/>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72063" y="6037384"/>
            <a:ext cx="409581" cy="40958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7365BD2-3C13-D1ED-9D80-743760D14ABA}"/>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DF0F5677-182A-3592-D123-FB40EA1C2601}"/>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pic>
        <p:nvPicPr>
          <p:cNvPr id="6" name="Picture 2" descr="Left and Right Turn Sign - Claim Your 10% Discount">
            <a:extLst>
              <a:ext uri="{FF2B5EF4-FFF2-40B4-BE49-F238E27FC236}">
                <a16:creationId xmlns:a16="http://schemas.microsoft.com/office/drawing/2014/main" id="{85483AB3-1177-C0ED-D456-9E5C085BADF3}"/>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3392048" y="5298049"/>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BF6DA3CD-57F2-DA92-130D-F686BF736EAB}"/>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C03D6F42-FAD4-0FA9-70E3-D12DA8505C97}"/>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32EDA967-8EE8-7AA2-4B9D-9075F6BACB8A}"/>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76084B33-69FB-3B39-7B96-320DEF298641}"/>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10FD7C8D-216E-39D9-13C9-1AB2BEFADBDC}"/>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pic>
        <p:nvPicPr>
          <p:cNvPr id="12" name="Picture 2" descr="Left and Right Turn Sign - Claim Your 10% Discount">
            <a:extLst>
              <a:ext uri="{FF2B5EF4-FFF2-40B4-BE49-F238E27FC236}">
                <a16:creationId xmlns:a16="http://schemas.microsoft.com/office/drawing/2014/main" id="{AF1E76C0-1EFE-7061-A223-7CB4390E8D74}"/>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58437" y="4538877"/>
            <a:ext cx="409581" cy="409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70091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F1AD3-56FB-4525-BD2B-379C97DD94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319D17-1B60-64F5-96F6-EDC87AF342FC}"/>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F1A0B9E7-6C93-51AD-AFB7-13B3CAE093C1}"/>
              </a:ext>
            </a:extLst>
          </p:cNvPr>
          <p:cNvPicPr>
            <a:picLocks noChangeAspect="1"/>
          </p:cNvPicPr>
          <p:nvPr/>
        </p:nvPicPr>
        <p:blipFill>
          <a:blip r:embed="rId3"/>
          <a:srcRect b="5835"/>
          <a:stretch>
            <a:fillRect/>
          </a:stretch>
        </p:blipFill>
        <p:spPr>
          <a:xfrm>
            <a:off x="728296" y="59334"/>
            <a:ext cx="10735408" cy="6739332"/>
          </a:xfrm>
          <a:prstGeom prst="rect">
            <a:avLst/>
          </a:prstGeom>
        </p:spPr>
      </p:pic>
      <p:pic>
        <p:nvPicPr>
          <p:cNvPr id="5122" name="Picture 2" descr="Left and Right Turn Sign - Claim Your 10% Discount">
            <a:extLst>
              <a:ext uri="{FF2B5EF4-FFF2-40B4-BE49-F238E27FC236}">
                <a16:creationId xmlns:a16="http://schemas.microsoft.com/office/drawing/2014/main" id="{6C8BB61A-9C4E-1DDB-8364-7BEA52365CDE}"/>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72063" y="6037384"/>
            <a:ext cx="409581" cy="40958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D7A3A00-9420-B32B-1B08-155DEFCC0989}"/>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8B0D06D2-94C4-A199-221E-8DDEBDB212F8}"/>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pic>
        <p:nvPicPr>
          <p:cNvPr id="6" name="Picture 2" descr="Left and Right Turn Sign - Claim Your 10% Discount">
            <a:extLst>
              <a:ext uri="{FF2B5EF4-FFF2-40B4-BE49-F238E27FC236}">
                <a16:creationId xmlns:a16="http://schemas.microsoft.com/office/drawing/2014/main" id="{D7FD1566-EE1C-4479-D8E6-5DFE017B5DF3}"/>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3392048" y="5298049"/>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F7BF79A1-7BB5-7A98-7BD3-A0EA1C1B03C2}"/>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BFABF262-1BC7-B98C-23AE-E7D1CFBF4C69}"/>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1BDC547A-87F1-42BE-90FF-67BAF59F66B4}"/>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3654985C-55D7-5F93-D4A9-3FE60951E05A}"/>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EAD61D67-8599-AA20-6C80-A5127196C50F}"/>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pic>
        <p:nvPicPr>
          <p:cNvPr id="12" name="Picture 2" descr="Left and Right Turn Sign - Claim Your 10% Discount">
            <a:extLst>
              <a:ext uri="{FF2B5EF4-FFF2-40B4-BE49-F238E27FC236}">
                <a16:creationId xmlns:a16="http://schemas.microsoft.com/office/drawing/2014/main" id="{45BCB83E-84D7-C529-7635-D65AFE14B443}"/>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58437" y="4538877"/>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Arrow Connector 12">
            <a:extLst>
              <a:ext uri="{FF2B5EF4-FFF2-40B4-BE49-F238E27FC236}">
                <a16:creationId xmlns:a16="http://schemas.microsoft.com/office/drawing/2014/main" id="{3B87DA38-0B1B-8B67-55E0-088754F1BA52}"/>
              </a:ext>
            </a:extLst>
          </p:cNvPr>
          <p:cNvCxnSpPr>
            <a:cxnSpLocks/>
          </p:cNvCxnSpPr>
          <p:nvPr/>
        </p:nvCxnSpPr>
        <p:spPr>
          <a:xfrm flipH="1">
            <a:off x="2533399" y="4887517"/>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7F82DF5D-BFF9-9794-7A9A-DB6ED1A2B115}"/>
              </a:ext>
            </a:extLst>
          </p:cNvPr>
          <p:cNvCxnSpPr>
            <a:cxnSpLocks/>
          </p:cNvCxnSpPr>
          <p:nvPr/>
        </p:nvCxnSpPr>
        <p:spPr>
          <a:xfrm>
            <a:off x="3130595" y="5025577"/>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4B277CCE-338B-90A9-62B9-1CB94716F35E}"/>
              </a:ext>
            </a:extLst>
          </p:cNvPr>
          <p:cNvSpPr txBox="1"/>
          <p:nvPr/>
        </p:nvSpPr>
        <p:spPr>
          <a:xfrm>
            <a:off x="2972674" y="4702851"/>
            <a:ext cx="375139" cy="369332"/>
          </a:xfrm>
          <a:prstGeom prst="rect">
            <a:avLst/>
          </a:prstGeom>
          <a:noFill/>
        </p:spPr>
        <p:txBody>
          <a:bodyPr wrap="square" rtlCol="0">
            <a:spAutoFit/>
          </a:bodyPr>
          <a:lstStyle/>
          <a:p>
            <a:r>
              <a:rPr lang="en-US" b="1" dirty="0"/>
              <a:t>X</a:t>
            </a:r>
          </a:p>
        </p:txBody>
      </p:sp>
    </p:spTree>
    <p:extLst>
      <p:ext uri="{BB962C8B-B14F-4D97-AF65-F5344CB8AC3E}">
        <p14:creationId xmlns:p14="http://schemas.microsoft.com/office/powerpoint/2010/main" val="33187229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F5BF7-6F39-F003-67C9-E210DABE1C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3E7F68-F9E8-B74F-BFFD-96FCAAD9079C}"/>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F968FA50-C5C2-E545-E481-BA84B1F8B48A}"/>
              </a:ext>
            </a:extLst>
          </p:cNvPr>
          <p:cNvPicPr>
            <a:picLocks noChangeAspect="1"/>
          </p:cNvPicPr>
          <p:nvPr/>
        </p:nvPicPr>
        <p:blipFill>
          <a:blip r:embed="rId3"/>
          <a:srcRect b="5835"/>
          <a:stretch>
            <a:fillRect/>
          </a:stretch>
        </p:blipFill>
        <p:spPr>
          <a:xfrm>
            <a:off x="728296" y="59334"/>
            <a:ext cx="10735408" cy="6739332"/>
          </a:xfrm>
          <a:prstGeom prst="rect">
            <a:avLst/>
          </a:prstGeom>
        </p:spPr>
      </p:pic>
      <p:pic>
        <p:nvPicPr>
          <p:cNvPr id="5122" name="Picture 2" descr="Left and Right Turn Sign - Claim Your 10% Discount">
            <a:extLst>
              <a:ext uri="{FF2B5EF4-FFF2-40B4-BE49-F238E27FC236}">
                <a16:creationId xmlns:a16="http://schemas.microsoft.com/office/drawing/2014/main" id="{364622B8-C0EB-937D-30CC-73267895EA41}"/>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72063" y="6037384"/>
            <a:ext cx="409581" cy="40958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00AFB98-C299-52C4-21E8-BEFEA331B3FA}"/>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2A77C36F-9222-62C1-E0E9-952ECC03549A}"/>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pic>
        <p:nvPicPr>
          <p:cNvPr id="6" name="Picture 2" descr="Left and Right Turn Sign - Claim Your 10% Discount">
            <a:extLst>
              <a:ext uri="{FF2B5EF4-FFF2-40B4-BE49-F238E27FC236}">
                <a16:creationId xmlns:a16="http://schemas.microsoft.com/office/drawing/2014/main" id="{9824822D-4101-35CC-E5FD-C9AB61F71105}"/>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3392048" y="5298049"/>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C7AF7A30-0864-F941-C655-83F18BA3826A}"/>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4EB64008-4C03-9E53-7AAA-F06C45A6C895}"/>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39D8CEBA-476A-D992-1D71-BA22C3B3707C}"/>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4B37B758-4A18-2578-C1B3-49499997F089}"/>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5EBFB5B9-5A36-245B-CDD8-E74AD6B124B3}"/>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pic>
        <p:nvPicPr>
          <p:cNvPr id="12" name="Picture 2" descr="Left and Right Turn Sign - Claim Your 10% Discount">
            <a:extLst>
              <a:ext uri="{FF2B5EF4-FFF2-40B4-BE49-F238E27FC236}">
                <a16:creationId xmlns:a16="http://schemas.microsoft.com/office/drawing/2014/main" id="{B0DFD785-4A45-F38D-15DC-DA8D75C10199}"/>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58437" y="4538877"/>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Arrow Connector 12">
            <a:extLst>
              <a:ext uri="{FF2B5EF4-FFF2-40B4-BE49-F238E27FC236}">
                <a16:creationId xmlns:a16="http://schemas.microsoft.com/office/drawing/2014/main" id="{385FF007-CBA2-0D31-D22B-907318CD6F17}"/>
              </a:ext>
            </a:extLst>
          </p:cNvPr>
          <p:cNvCxnSpPr>
            <a:cxnSpLocks/>
          </p:cNvCxnSpPr>
          <p:nvPr/>
        </p:nvCxnSpPr>
        <p:spPr>
          <a:xfrm flipH="1">
            <a:off x="2533399" y="4887517"/>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7BA7DDB8-29CB-5AD5-3F18-07FC39C32EE7}"/>
              </a:ext>
            </a:extLst>
          </p:cNvPr>
          <p:cNvCxnSpPr>
            <a:cxnSpLocks/>
          </p:cNvCxnSpPr>
          <p:nvPr/>
        </p:nvCxnSpPr>
        <p:spPr>
          <a:xfrm>
            <a:off x="3130595" y="5025577"/>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57DCE9E8-6658-26A9-A1DA-69C2D3D70D28}"/>
              </a:ext>
            </a:extLst>
          </p:cNvPr>
          <p:cNvSpPr txBox="1"/>
          <p:nvPr/>
        </p:nvSpPr>
        <p:spPr>
          <a:xfrm>
            <a:off x="2972674" y="4702851"/>
            <a:ext cx="375139" cy="369332"/>
          </a:xfrm>
          <a:prstGeom prst="rect">
            <a:avLst/>
          </a:prstGeom>
          <a:noFill/>
        </p:spPr>
        <p:txBody>
          <a:bodyPr wrap="square" rtlCol="0">
            <a:spAutoFit/>
          </a:bodyPr>
          <a:lstStyle/>
          <a:p>
            <a:r>
              <a:rPr lang="en-US" b="1" dirty="0"/>
              <a:t>X</a:t>
            </a:r>
          </a:p>
        </p:txBody>
      </p:sp>
      <p:sp>
        <p:nvSpPr>
          <p:cNvPr id="16" name="TextBox 15">
            <a:extLst>
              <a:ext uri="{FF2B5EF4-FFF2-40B4-BE49-F238E27FC236}">
                <a16:creationId xmlns:a16="http://schemas.microsoft.com/office/drawing/2014/main" id="{3471D5F3-5262-F7A7-24B6-AEF08231A51F}"/>
              </a:ext>
            </a:extLst>
          </p:cNvPr>
          <p:cNvSpPr txBox="1"/>
          <p:nvPr/>
        </p:nvSpPr>
        <p:spPr>
          <a:xfrm>
            <a:off x="1318508" y="4559385"/>
            <a:ext cx="2039815" cy="646331"/>
          </a:xfrm>
          <a:prstGeom prst="rect">
            <a:avLst/>
          </a:prstGeom>
          <a:noFill/>
        </p:spPr>
        <p:txBody>
          <a:bodyPr wrap="square" rtlCol="0">
            <a:spAutoFit/>
          </a:bodyPr>
          <a:lstStyle/>
          <a:p>
            <a:r>
              <a:rPr lang="en-US" dirty="0"/>
              <a:t>L2  L2  L2 </a:t>
            </a:r>
          </a:p>
          <a:p>
            <a:r>
              <a:rPr lang="en-US" dirty="0"/>
              <a:t>L2  L2  L2  </a:t>
            </a:r>
          </a:p>
        </p:txBody>
      </p:sp>
    </p:spTree>
    <p:extLst>
      <p:ext uri="{BB962C8B-B14F-4D97-AF65-F5344CB8AC3E}">
        <p14:creationId xmlns:p14="http://schemas.microsoft.com/office/powerpoint/2010/main" val="2074055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4F6AE-6AF4-88EA-AF14-629661160E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2507BC-BEF6-E295-F6C1-68DA6E2F4049}"/>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5DB4EB02-D990-C163-9877-BD92E3BE850A}"/>
              </a:ext>
            </a:extLst>
          </p:cNvPr>
          <p:cNvSpPr>
            <a:spLocks noGrp="1"/>
          </p:cNvSpPr>
          <p:nvPr>
            <p:ph idx="1"/>
          </p:nvPr>
        </p:nvSpPr>
        <p:spPr>
          <a:xfrm>
            <a:off x="6500038" y="1339702"/>
            <a:ext cx="5108942" cy="5146158"/>
          </a:xfrm>
          <a:solidFill>
            <a:schemeClr val="bg1">
              <a:alpha val="84591"/>
            </a:schemeClr>
          </a:solidFill>
        </p:spPr>
        <p:txBody>
          <a:bodyPr>
            <a:normAutofit/>
          </a:bodyPr>
          <a:lstStyle/>
          <a:p>
            <a:pPr algn="ctr"/>
            <a:r>
              <a:rPr lang="en-US" sz="2600" b="1" dirty="0">
                <a:solidFill>
                  <a:schemeClr val="tx1"/>
                </a:solidFill>
              </a:rPr>
              <a:t>Our North Star </a:t>
            </a:r>
            <a:r>
              <a:rPr lang="en-US" sz="2600" dirty="0">
                <a:solidFill>
                  <a:schemeClr val="tx1"/>
                </a:solidFill>
              </a:rPr>
              <a:t>– the Great Commission - Matt 28:18-20</a:t>
            </a:r>
          </a:p>
        </p:txBody>
      </p:sp>
    </p:spTree>
    <p:extLst>
      <p:ext uri="{BB962C8B-B14F-4D97-AF65-F5344CB8AC3E}">
        <p14:creationId xmlns:p14="http://schemas.microsoft.com/office/powerpoint/2010/main" val="29382404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EB6AB-E0B2-977B-E24E-7B59F521D8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15B8BB-DF41-D1F3-7179-9BFA466C554C}"/>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4A8316EE-07A9-B698-FFBE-E210E1A91FA2}"/>
              </a:ext>
            </a:extLst>
          </p:cNvPr>
          <p:cNvPicPr>
            <a:picLocks noChangeAspect="1"/>
          </p:cNvPicPr>
          <p:nvPr/>
        </p:nvPicPr>
        <p:blipFill>
          <a:blip r:embed="rId3"/>
          <a:srcRect b="5835"/>
          <a:stretch>
            <a:fillRect/>
          </a:stretch>
        </p:blipFill>
        <p:spPr>
          <a:xfrm>
            <a:off x="728296" y="59334"/>
            <a:ext cx="10735408" cy="6739332"/>
          </a:xfrm>
          <a:prstGeom prst="rect">
            <a:avLst/>
          </a:prstGeom>
        </p:spPr>
      </p:pic>
      <p:pic>
        <p:nvPicPr>
          <p:cNvPr id="5122" name="Picture 2" descr="Left and Right Turn Sign - Claim Your 10% Discount">
            <a:extLst>
              <a:ext uri="{FF2B5EF4-FFF2-40B4-BE49-F238E27FC236}">
                <a16:creationId xmlns:a16="http://schemas.microsoft.com/office/drawing/2014/main" id="{D20205C8-C21A-F5A0-693D-F6C60B5B5E1A}"/>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72063" y="6037384"/>
            <a:ext cx="409581" cy="40958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DF8E0E4-07B0-2674-DB55-BC95AD6B966A}"/>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472579EF-2AEE-B47C-D3EA-E0354B6A9138}"/>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pic>
        <p:nvPicPr>
          <p:cNvPr id="6" name="Picture 2" descr="Left and Right Turn Sign - Claim Your 10% Discount">
            <a:extLst>
              <a:ext uri="{FF2B5EF4-FFF2-40B4-BE49-F238E27FC236}">
                <a16:creationId xmlns:a16="http://schemas.microsoft.com/office/drawing/2014/main" id="{7DCF41D6-CFEA-6C0C-055D-7B6F16B1E31E}"/>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3392048" y="5298049"/>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4A693E82-D2D1-B75D-981A-0FF8A9257F8E}"/>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0DAB38E7-E38E-20FC-0C15-D802F0E609CF}"/>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E198D134-4938-86CB-F6C5-2BD7DFC97F89}"/>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E42B5F84-BB97-0CCA-B94F-F6B83639808C}"/>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CC1B1351-7187-7E53-91EE-5FD03E0AFA58}"/>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pic>
        <p:nvPicPr>
          <p:cNvPr id="12" name="Picture 2" descr="Left and Right Turn Sign - Claim Your 10% Discount">
            <a:extLst>
              <a:ext uri="{FF2B5EF4-FFF2-40B4-BE49-F238E27FC236}">
                <a16:creationId xmlns:a16="http://schemas.microsoft.com/office/drawing/2014/main" id="{8DB1BBD8-8372-3FD1-31C0-2ABC05B3F892}"/>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58437" y="4538877"/>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Arrow Connector 12">
            <a:extLst>
              <a:ext uri="{FF2B5EF4-FFF2-40B4-BE49-F238E27FC236}">
                <a16:creationId xmlns:a16="http://schemas.microsoft.com/office/drawing/2014/main" id="{D02104AE-FC9F-99E8-A9C2-AD8A4769AB42}"/>
              </a:ext>
            </a:extLst>
          </p:cNvPr>
          <p:cNvCxnSpPr>
            <a:cxnSpLocks/>
          </p:cNvCxnSpPr>
          <p:nvPr/>
        </p:nvCxnSpPr>
        <p:spPr>
          <a:xfrm flipH="1">
            <a:off x="2533399" y="4887517"/>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AEB78EBA-6F32-3C63-18E6-4DA177042051}"/>
              </a:ext>
            </a:extLst>
          </p:cNvPr>
          <p:cNvCxnSpPr>
            <a:cxnSpLocks/>
          </p:cNvCxnSpPr>
          <p:nvPr/>
        </p:nvCxnSpPr>
        <p:spPr>
          <a:xfrm>
            <a:off x="3130595" y="5025577"/>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BB09AE0F-CAF9-91A5-91DB-480CD1909FFE}"/>
              </a:ext>
            </a:extLst>
          </p:cNvPr>
          <p:cNvSpPr txBox="1"/>
          <p:nvPr/>
        </p:nvSpPr>
        <p:spPr>
          <a:xfrm>
            <a:off x="2972674" y="4702851"/>
            <a:ext cx="375139" cy="369332"/>
          </a:xfrm>
          <a:prstGeom prst="rect">
            <a:avLst/>
          </a:prstGeom>
          <a:noFill/>
        </p:spPr>
        <p:txBody>
          <a:bodyPr wrap="square" rtlCol="0">
            <a:spAutoFit/>
          </a:bodyPr>
          <a:lstStyle/>
          <a:p>
            <a:r>
              <a:rPr lang="en-US" b="1" dirty="0"/>
              <a:t>X</a:t>
            </a:r>
          </a:p>
        </p:txBody>
      </p:sp>
      <p:sp>
        <p:nvSpPr>
          <p:cNvPr id="16" name="TextBox 15">
            <a:extLst>
              <a:ext uri="{FF2B5EF4-FFF2-40B4-BE49-F238E27FC236}">
                <a16:creationId xmlns:a16="http://schemas.microsoft.com/office/drawing/2014/main" id="{473406E5-19FA-37B7-3D24-C2C0F12260D1}"/>
              </a:ext>
            </a:extLst>
          </p:cNvPr>
          <p:cNvSpPr txBox="1"/>
          <p:nvPr/>
        </p:nvSpPr>
        <p:spPr>
          <a:xfrm>
            <a:off x="1318508" y="4559385"/>
            <a:ext cx="2039815" cy="646331"/>
          </a:xfrm>
          <a:prstGeom prst="rect">
            <a:avLst/>
          </a:prstGeom>
          <a:noFill/>
        </p:spPr>
        <p:txBody>
          <a:bodyPr wrap="square" rtlCol="0">
            <a:spAutoFit/>
          </a:bodyPr>
          <a:lstStyle/>
          <a:p>
            <a:r>
              <a:rPr lang="en-US" dirty="0"/>
              <a:t>L2  L2  L2 </a:t>
            </a:r>
          </a:p>
          <a:p>
            <a:r>
              <a:rPr lang="en-US" dirty="0"/>
              <a:t>L2  L2  L2  </a:t>
            </a:r>
          </a:p>
        </p:txBody>
      </p:sp>
      <p:sp>
        <p:nvSpPr>
          <p:cNvPr id="17" name="TextBox 16">
            <a:extLst>
              <a:ext uri="{FF2B5EF4-FFF2-40B4-BE49-F238E27FC236}">
                <a16:creationId xmlns:a16="http://schemas.microsoft.com/office/drawing/2014/main" id="{122DA6CC-FCCC-BDCD-0152-A2E0B4FBF0FD}"/>
              </a:ext>
            </a:extLst>
          </p:cNvPr>
          <p:cNvSpPr txBox="1"/>
          <p:nvPr/>
        </p:nvSpPr>
        <p:spPr>
          <a:xfrm>
            <a:off x="8979874" y="3630934"/>
            <a:ext cx="2373926" cy="646331"/>
          </a:xfrm>
          <a:prstGeom prst="rect">
            <a:avLst/>
          </a:prstGeom>
          <a:noFill/>
        </p:spPr>
        <p:txBody>
          <a:bodyPr wrap="square" rtlCol="0">
            <a:spAutoFit/>
          </a:bodyPr>
          <a:lstStyle/>
          <a:p>
            <a:r>
              <a:rPr lang="en-US" b="1" dirty="0"/>
              <a:t>L3 –  Lead a ministry   </a:t>
            </a:r>
          </a:p>
          <a:p>
            <a:r>
              <a:rPr lang="en-US" b="1" dirty="0"/>
              <a:t>      through a team</a:t>
            </a:r>
          </a:p>
        </p:txBody>
      </p:sp>
    </p:spTree>
    <p:extLst>
      <p:ext uri="{BB962C8B-B14F-4D97-AF65-F5344CB8AC3E}">
        <p14:creationId xmlns:p14="http://schemas.microsoft.com/office/powerpoint/2010/main" val="15017139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DB5CC-F817-1BBC-7870-A7E2E70CE0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287050-F53F-F9A8-EAB9-39204009CF5F}"/>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33153D38-34C9-4D01-54D0-6A1D055A0005}"/>
              </a:ext>
            </a:extLst>
          </p:cNvPr>
          <p:cNvPicPr>
            <a:picLocks noChangeAspect="1"/>
          </p:cNvPicPr>
          <p:nvPr/>
        </p:nvPicPr>
        <p:blipFill>
          <a:blip r:embed="rId3"/>
          <a:srcRect b="5835"/>
          <a:stretch>
            <a:fillRect/>
          </a:stretch>
        </p:blipFill>
        <p:spPr>
          <a:xfrm>
            <a:off x="728296" y="59334"/>
            <a:ext cx="10735408" cy="6739332"/>
          </a:xfrm>
          <a:prstGeom prst="rect">
            <a:avLst/>
          </a:prstGeom>
        </p:spPr>
      </p:pic>
      <p:pic>
        <p:nvPicPr>
          <p:cNvPr id="5122" name="Picture 2" descr="Left and Right Turn Sign - Claim Your 10% Discount">
            <a:extLst>
              <a:ext uri="{FF2B5EF4-FFF2-40B4-BE49-F238E27FC236}">
                <a16:creationId xmlns:a16="http://schemas.microsoft.com/office/drawing/2014/main" id="{0644E16E-B0AE-F10B-CA11-3600F2BE6535}"/>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72063" y="6037384"/>
            <a:ext cx="409581" cy="40958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8EDB537-DA96-E78E-3CC8-906CF4A42A22}"/>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087A8147-7EC3-7597-99EA-E66D0EB094DE}"/>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pic>
        <p:nvPicPr>
          <p:cNvPr id="6" name="Picture 2" descr="Left and Right Turn Sign - Claim Your 10% Discount">
            <a:extLst>
              <a:ext uri="{FF2B5EF4-FFF2-40B4-BE49-F238E27FC236}">
                <a16:creationId xmlns:a16="http://schemas.microsoft.com/office/drawing/2014/main" id="{4A31B077-9CE4-4DF4-D2C0-E2935B389EC7}"/>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3392048" y="5298049"/>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7EA6673B-76A7-4456-C47E-C59111DEECA9}"/>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85E81CF7-A481-4219-63FA-8C6ED7A813F8}"/>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995F77B2-DC95-01F9-B8FC-1DB5B8AFF847}"/>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777A27A6-F73A-2A8C-905D-A1D851826EEA}"/>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BEAEDB3B-2473-7AC1-4BD7-6F5F35EC9546}"/>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pic>
        <p:nvPicPr>
          <p:cNvPr id="12" name="Picture 2" descr="Left and Right Turn Sign - Claim Your 10% Discount">
            <a:extLst>
              <a:ext uri="{FF2B5EF4-FFF2-40B4-BE49-F238E27FC236}">
                <a16:creationId xmlns:a16="http://schemas.microsoft.com/office/drawing/2014/main" id="{59E58ECA-80A8-3778-5A8B-F458E5CB9CA8}"/>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58437" y="4538877"/>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Arrow Connector 12">
            <a:extLst>
              <a:ext uri="{FF2B5EF4-FFF2-40B4-BE49-F238E27FC236}">
                <a16:creationId xmlns:a16="http://schemas.microsoft.com/office/drawing/2014/main" id="{8CCA2F2F-A628-48A7-C516-4520D81A9E50}"/>
              </a:ext>
            </a:extLst>
          </p:cNvPr>
          <p:cNvCxnSpPr>
            <a:cxnSpLocks/>
          </p:cNvCxnSpPr>
          <p:nvPr/>
        </p:nvCxnSpPr>
        <p:spPr>
          <a:xfrm flipH="1">
            <a:off x="2533399" y="4887517"/>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FF0C7311-1E2D-C5EB-61C5-ECB7915251AF}"/>
              </a:ext>
            </a:extLst>
          </p:cNvPr>
          <p:cNvCxnSpPr>
            <a:cxnSpLocks/>
          </p:cNvCxnSpPr>
          <p:nvPr/>
        </p:nvCxnSpPr>
        <p:spPr>
          <a:xfrm>
            <a:off x="3130595" y="5025577"/>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E5FB7286-E6FD-462E-70B2-5AE221BCD6D6}"/>
              </a:ext>
            </a:extLst>
          </p:cNvPr>
          <p:cNvSpPr txBox="1"/>
          <p:nvPr/>
        </p:nvSpPr>
        <p:spPr>
          <a:xfrm>
            <a:off x="2972674" y="4702851"/>
            <a:ext cx="375139" cy="369332"/>
          </a:xfrm>
          <a:prstGeom prst="rect">
            <a:avLst/>
          </a:prstGeom>
          <a:noFill/>
        </p:spPr>
        <p:txBody>
          <a:bodyPr wrap="square" rtlCol="0">
            <a:spAutoFit/>
          </a:bodyPr>
          <a:lstStyle/>
          <a:p>
            <a:r>
              <a:rPr lang="en-US" b="1" dirty="0"/>
              <a:t>X</a:t>
            </a:r>
          </a:p>
        </p:txBody>
      </p:sp>
      <p:sp>
        <p:nvSpPr>
          <p:cNvPr id="16" name="TextBox 15">
            <a:extLst>
              <a:ext uri="{FF2B5EF4-FFF2-40B4-BE49-F238E27FC236}">
                <a16:creationId xmlns:a16="http://schemas.microsoft.com/office/drawing/2014/main" id="{527740B1-EFAF-E58B-451A-EDD9DA0D6889}"/>
              </a:ext>
            </a:extLst>
          </p:cNvPr>
          <p:cNvSpPr txBox="1"/>
          <p:nvPr/>
        </p:nvSpPr>
        <p:spPr>
          <a:xfrm>
            <a:off x="1318508" y="4559385"/>
            <a:ext cx="2039815" cy="646331"/>
          </a:xfrm>
          <a:prstGeom prst="rect">
            <a:avLst/>
          </a:prstGeom>
          <a:noFill/>
        </p:spPr>
        <p:txBody>
          <a:bodyPr wrap="square" rtlCol="0">
            <a:spAutoFit/>
          </a:bodyPr>
          <a:lstStyle/>
          <a:p>
            <a:r>
              <a:rPr lang="en-US" dirty="0"/>
              <a:t>L2  L2  L2 </a:t>
            </a:r>
          </a:p>
          <a:p>
            <a:r>
              <a:rPr lang="en-US" dirty="0"/>
              <a:t>L2  L2  L2  </a:t>
            </a:r>
          </a:p>
        </p:txBody>
      </p:sp>
      <p:sp>
        <p:nvSpPr>
          <p:cNvPr id="17" name="TextBox 16">
            <a:extLst>
              <a:ext uri="{FF2B5EF4-FFF2-40B4-BE49-F238E27FC236}">
                <a16:creationId xmlns:a16="http://schemas.microsoft.com/office/drawing/2014/main" id="{2A35B5D7-07D8-5AAE-B7E7-7E5706DDFF14}"/>
              </a:ext>
            </a:extLst>
          </p:cNvPr>
          <p:cNvSpPr txBox="1"/>
          <p:nvPr/>
        </p:nvSpPr>
        <p:spPr>
          <a:xfrm>
            <a:off x="8979874" y="3630934"/>
            <a:ext cx="2373926" cy="646331"/>
          </a:xfrm>
          <a:prstGeom prst="rect">
            <a:avLst/>
          </a:prstGeom>
          <a:noFill/>
        </p:spPr>
        <p:txBody>
          <a:bodyPr wrap="square" rtlCol="0">
            <a:spAutoFit/>
          </a:bodyPr>
          <a:lstStyle/>
          <a:p>
            <a:r>
              <a:rPr lang="en-US" b="1" dirty="0"/>
              <a:t>L3 –  Lead a ministry   </a:t>
            </a:r>
          </a:p>
          <a:p>
            <a:r>
              <a:rPr lang="en-US" b="1" dirty="0"/>
              <a:t>      through a team</a:t>
            </a:r>
          </a:p>
        </p:txBody>
      </p:sp>
      <p:pic>
        <p:nvPicPr>
          <p:cNvPr id="19" name="Picture 2" descr="Left and Right Turn Sign - Claim Your 10% Discount">
            <a:extLst>
              <a:ext uri="{FF2B5EF4-FFF2-40B4-BE49-F238E27FC236}">
                <a16:creationId xmlns:a16="http://schemas.microsoft.com/office/drawing/2014/main" id="{A4357010-EE17-D06F-9891-E81874E02575}"/>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3451119" y="3521964"/>
            <a:ext cx="409581" cy="409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45301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AA62E-A6B4-6872-6D57-0AF7482388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CAFDAC-289A-B9DA-4A94-105804877838}"/>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F6C48B38-F610-25C4-053C-AF8C4C1693AE}"/>
              </a:ext>
            </a:extLst>
          </p:cNvPr>
          <p:cNvPicPr>
            <a:picLocks noChangeAspect="1"/>
          </p:cNvPicPr>
          <p:nvPr/>
        </p:nvPicPr>
        <p:blipFill>
          <a:blip r:embed="rId3"/>
          <a:srcRect b="5835"/>
          <a:stretch>
            <a:fillRect/>
          </a:stretch>
        </p:blipFill>
        <p:spPr>
          <a:xfrm>
            <a:off x="728296" y="59334"/>
            <a:ext cx="10735408" cy="6739332"/>
          </a:xfrm>
          <a:prstGeom prst="rect">
            <a:avLst/>
          </a:prstGeom>
        </p:spPr>
      </p:pic>
      <p:pic>
        <p:nvPicPr>
          <p:cNvPr id="5122" name="Picture 2" descr="Left and Right Turn Sign - Claim Your 10% Discount">
            <a:extLst>
              <a:ext uri="{FF2B5EF4-FFF2-40B4-BE49-F238E27FC236}">
                <a16:creationId xmlns:a16="http://schemas.microsoft.com/office/drawing/2014/main" id="{A70FBCBE-C91B-6D30-5041-0C9E9DFC9CA0}"/>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72063" y="6037384"/>
            <a:ext cx="409581" cy="40958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4BEF11F-2C9B-665A-D834-FFAF0794823C}"/>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6D70390B-D708-52A5-73BA-83A2EA21559A}"/>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pic>
        <p:nvPicPr>
          <p:cNvPr id="6" name="Picture 2" descr="Left and Right Turn Sign - Claim Your 10% Discount">
            <a:extLst>
              <a:ext uri="{FF2B5EF4-FFF2-40B4-BE49-F238E27FC236}">
                <a16:creationId xmlns:a16="http://schemas.microsoft.com/office/drawing/2014/main" id="{5482EAE6-DC31-8E3E-0B0E-DB2FCFB395A6}"/>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3392048" y="5298049"/>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7A65C960-B33F-D593-D352-9E5D4DE0FC76}"/>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7E548A91-52DF-C525-F244-269AB6CA3E8C}"/>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B0169DAD-6922-B068-5A5E-948B71E48CA8}"/>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008D357F-39C6-2232-DCBC-A8DAA04F6F17}"/>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FD36F27D-2ADF-98CB-14B8-2C97303DF1DA}"/>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pic>
        <p:nvPicPr>
          <p:cNvPr id="12" name="Picture 2" descr="Left and Right Turn Sign - Claim Your 10% Discount">
            <a:extLst>
              <a:ext uri="{FF2B5EF4-FFF2-40B4-BE49-F238E27FC236}">
                <a16:creationId xmlns:a16="http://schemas.microsoft.com/office/drawing/2014/main" id="{D5ED9921-A6E2-504F-7C4B-DABFE54C3D9F}"/>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58437" y="4538877"/>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Arrow Connector 12">
            <a:extLst>
              <a:ext uri="{FF2B5EF4-FFF2-40B4-BE49-F238E27FC236}">
                <a16:creationId xmlns:a16="http://schemas.microsoft.com/office/drawing/2014/main" id="{E7E3FD11-F9B2-A0EB-A2A7-B18AA9346DFB}"/>
              </a:ext>
            </a:extLst>
          </p:cNvPr>
          <p:cNvCxnSpPr>
            <a:cxnSpLocks/>
          </p:cNvCxnSpPr>
          <p:nvPr/>
        </p:nvCxnSpPr>
        <p:spPr>
          <a:xfrm flipH="1">
            <a:off x="2533399" y="4887517"/>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5943D1FE-07BA-DFFF-3DAD-42FBCE3D1406}"/>
              </a:ext>
            </a:extLst>
          </p:cNvPr>
          <p:cNvCxnSpPr>
            <a:cxnSpLocks/>
          </p:cNvCxnSpPr>
          <p:nvPr/>
        </p:nvCxnSpPr>
        <p:spPr>
          <a:xfrm>
            <a:off x="3130595" y="5025577"/>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941E5939-CABC-0D48-6E20-0428E48CCEBF}"/>
              </a:ext>
            </a:extLst>
          </p:cNvPr>
          <p:cNvSpPr txBox="1"/>
          <p:nvPr/>
        </p:nvSpPr>
        <p:spPr>
          <a:xfrm>
            <a:off x="2972674" y="4702851"/>
            <a:ext cx="375139" cy="369332"/>
          </a:xfrm>
          <a:prstGeom prst="rect">
            <a:avLst/>
          </a:prstGeom>
          <a:noFill/>
        </p:spPr>
        <p:txBody>
          <a:bodyPr wrap="square" rtlCol="0">
            <a:spAutoFit/>
          </a:bodyPr>
          <a:lstStyle/>
          <a:p>
            <a:r>
              <a:rPr lang="en-US" b="1" dirty="0"/>
              <a:t>X</a:t>
            </a:r>
          </a:p>
        </p:txBody>
      </p:sp>
      <p:sp>
        <p:nvSpPr>
          <p:cNvPr id="16" name="TextBox 15">
            <a:extLst>
              <a:ext uri="{FF2B5EF4-FFF2-40B4-BE49-F238E27FC236}">
                <a16:creationId xmlns:a16="http://schemas.microsoft.com/office/drawing/2014/main" id="{7D7E3B2F-1700-1946-46C2-A5B56D03F43A}"/>
              </a:ext>
            </a:extLst>
          </p:cNvPr>
          <p:cNvSpPr txBox="1"/>
          <p:nvPr/>
        </p:nvSpPr>
        <p:spPr>
          <a:xfrm>
            <a:off x="1318508" y="4559385"/>
            <a:ext cx="2039815" cy="646331"/>
          </a:xfrm>
          <a:prstGeom prst="rect">
            <a:avLst/>
          </a:prstGeom>
          <a:noFill/>
        </p:spPr>
        <p:txBody>
          <a:bodyPr wrap="square" rtlCol="0">
            <a:spAutoFit/>
          </a:bodyPr>
          <a:lstStyle/>
          <a:p>
            <a:r>
              <a:rPr lang="en-US" dirty="0"/>
              <a:t>L2  L2  L2 </a:t>
            </a:r>
          </a:p>
          <a:p>
            <a:r>
              <a:rPr lang="en-US" dirty="0"/>
              <a:t>L2  L2  L2  </a:t>
            </a:r>
          </a:p>
        </p:txBody>
      </p:sp>
      <p:sp>
        <p:nvSpPr>
          <p:cNvPr id="17" name="TextBox 16">
            <a:extLst>
              <a:ext uri="{FF2B5EF4-FFF2-40B4-BE49-F238E27FC236}">
                <a16:creationId xmlns:a16="http://schemas.microsoft.com/office/drawing/2014/main" id="{D32B0EDB-580A-1C28-5DB9-130889263535}"/>
              </a:ext>
            </a:extLst>
          </p:cNvPr>
          <p:cNvSpPr txBox="1"/>
          <p:nvPr/>
        </p:nvSpPr>
        <p:spPr>
          <a:xfrm>
            <a:off x="8979874" y="3630934"/>
            <a:ext cx="2373926" cy="646331"/>
          </a:xfrm>
          <a:prstGeom prst="rect">
            <a:avLst/>
          </a:prstGeom>
          <a:noFill/>
        </p:spPr>
        <p:txBody>
          <a:bodyPr wrap="square" rtlCol="0">
            <a:spAutoFit/>
          </a:bodyPr>
          <a:lstStyle/>
          <a:p>
            <a:r>
              <a:rPr lang="en-US" b="1" dirty="0"/>
              <a:t>L3 –  Lead a ministry   </a:t>
            </a:r>
          </a:p>
          <a:p>
            <a:r>
              <a:rPr lang="en-US" b="1" dirty="0"/>
              <a:t>      through a team</a:t>
            </a:r>
          </a:p>
        </p:txBody>
      </p:sp>
      <p:cxnSp>
        <p:nvCxnSpPr>
          <p:cNvPr id="18" name="Straight Arrow Connector 17">
            <a:extLst>
              <a:ext uri="{FF2B5EF4-FFF2-40B4-BE49-F238E27FC236}">
                <a16:creationId xmlns:a16="http://schemas.microsoft.com/office/drawing/2014/main" id="{26783C5D-7CCE-183D-3331-EEC11A8A233A}"/>
              </a:ext>
            </a:extLst>
          </p:cNvPr>
          <p:cNvCxnSpPr>
            <a:cxnSpLocks/>
          </p:cNvCxnSpPr>
          <p:nvPr/>
        </p:nvCxnSpPr>
        <p:spPr>
          <a:xfrm flipH="1">
            <a:off x="2500657" y="4010714"/>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A1042F79-C5B3-00E8-26DC-F985056C5B85}"/>
              </a:ext>
            </a:extLst>
          </p:cNvPr>
          <p:cNvCxnSpPr>
            <a:cxnSpLocks/>
          </p:cNvCxnSpPr>
          <p:nvPr/>
        </p:nvCxnSpPr>
        <p:spPr>
          <a:xfrm>
            <a:off x="3097853" y="4148774"/>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B4C07A5F-A2E3-20F1-A307-AD5DD2687BC4}"/>
              </a:ext>
            </a:extLst>
          </p:cNvPr>
          <p:cNvSpPr txBox="1"/>
          <p:nvPr/>
        </p:nvSpPr>
        <p:spPr>
          <a:xfrm>
            <a:off x="2939932" y="3826048"/>
            <a:ext cx="375139" cy="369332"/>
          </a:xfrm>
          <a:prstGeom prst="rect">
            <a:avLst/>
          </a:prstGeom>
          <a:noFill/>
        </p:spPr>
        <p:txBody>
          <a:bodyPr wrap="square" rtlCol="0">
            <a:spAutoFit/>
          </a:bodyPr>
          <a:lstStyle/>
          <a:p>
            <a:r>
              <a:rPr lang="en-US" b="1" dirty="0"/>
              <a:t>X</a:t>
            </a:r>
          </a:p>
        </p:txBody>
      </p:sp>
      <p:pic>
        <p:nvPicPr>
          <p:cNvPr id="22" name="Picture 2" descr="Left and Right Turn Sign - Claim Your 10% Discount">
            <a:extLst>
              <a:ext uri="{FF2B5EF4-FFF2-40B4-BE49-F238E27FC236}">
                <a16:creationId xmlns:a16="http://schemas.microsoft.com/office/drawing/2014/main" id="{1811FEF5-97AE-3ECB-9333-4E8280F59B80}"/>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3451119" y="3521964"/>
            <a:ext cx="409581" cy="409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57457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60D1A-4C92-A55B-538A-273B37747C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02F005-9AC0-A515-8012-C3619E663A77}"/>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56B41E4C-C045-EEA0-8CA8-BF02A646CA66}"/>
              </a:ext>
            </a:extLst>
          </p:cNvPr>
          <p:cNvPicPr>
            <a:picLocks noChangeAspect="1"/>
          </p:cNvPicPr>
          <p:nvPr/>
        </p:nvPicPr>
        <p:blipFill>
          <a:blip r:embed="rId3"/>
          <a:srcRect b="5835"/>
          <a:stretch>
            <a:fillRect/>
          </a:stretch>
        </p:blipFill>
        <p:spPr>
          <a:xfrm>
            <a:off x="728296" y="59334"/>
            <a:ext cx="10735408" cy="6739332"/>
          </a:xfrm>
          <a:prstGeom prst="rect">
            <a:avLst/>
          </a:prstGeom>
        </p:spPr>
      </p:pic>
      <p:pic>
        <p:nvPicPr>
          <p:cNvPr id="5122" name="Picture 2" descr="Left and Right Turn Sign - Claim Your 10% Discount">
            <a:extLst>
              <a:ext uri="{FF2B5EF4-FFF2-40B4-BE49-F238E27FC236}">
                <a16:creationId xmlns:a16="http://schemas.microsoft.com/office/drawing/2014/main" id="{40B26503-93BD-3B15-BDE8-87CF0408A7D2}"/>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72063" y="6037384"/>
            <a:ext cx="409581" cy="40958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98A2601-826F-01EB-2B89-2C6EF5CF6A9E}"/>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4EFFD53B-E0A1-74E5-E7CA-397ADA51FE90}"/>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pic>
        <p:nvPicPr>
          <p:cNvPr id="6" name="Picture 2" descr="Left and Right Turn Sign - Claim Your 10% Discount">
            <a:extLst>
              <a:ext uri="{FF2B5EF4-FFF2-40B4-BE49-F238E27FC236}">
                <a16:creationId xmlns:a16="http://schemas.microsoft.com/office/drawing/2014/main" id="{FE94A34A-23C7-CA2D-5F7C-A548F4682D98}"/>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3392048" y="5298049"/>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5B359CAC-7862-F2CC-2D17-331515E46F3D}"/>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C01157E1-3E97-0439-1C30-6F5E64ACAFDE}"/>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3B3563DA-55DC-C4BC-635C-A98561F08B8A}"/>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8BED6970-222D-C9C2-3D81-5F63F79F2847}"/>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7B88D1B9-8CCF-F746-E50A-D1B93EB809F8}"/>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pic>
        <p:nvPicPr>
          <p:cNvPr id="12" name="Picture 2" descr="Left and Right Turn Sign - Claim Your 10% Discount">
            <a:extLst>
              <a:ext uri="{FF2B5EF4-FFF2-40B4-BE49-F238E27FC236}">
                <a16:creationId xmlns:a16="http://schemas.microsoft.com/office/drawing/2014/main" id="{E77FC254-4219-724A-CE24-F93CC10A4253}"/>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58437" y="4538877"/>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Arrow Connector 12">
            <a:extLst>
              <a:ext uri="{FF2B5EF4-FFF2-40B4-BE49-F238E27FC236}">
                <a16:creationId xmlns:a16="http://schemas.microsoft.com/office/drawing/2014/main" id="{AAC243ED-4122-92AD-DCB4-3DDFA807CD7B}"/>
              </a:ext>
            </a:extLst>
          </p:cNvPr>
          <p:cNvCxnSpPr>
            <a:cxnSpLocks/>
          </p:cNvCxnSpPr>
          <p:nvPr/>
        </p:nvCxnSpPr>
        <p:spPr>
          <a:xfrm flipH="1">
            <a:off x="2533399" y="4887517"/>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6A4315B2-29C0-D28C-5CEA-74BEB4D44254}"/>
              </a:ext>
            </a:extLst>
          </p:cNvPr>
          <p:cNvCxnSpPr>
            <a:cxnSpLocks/>
          </p:cNvCxnSpPr>
          <p:nvPr/>
        </p:nvCxnSpPr>
        <p:spPr>
          <a:xfrm>
            <a:off x="3130595" y="5025577"/>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5756FE89-1968-7822-F3DE-6A02C1E2C666}"/>
              </a:ext>
            </a:extLst>
          </p:cNvPr>
          <p:cNvSpPr txBox="1"/>
          <p:nvPr/>
        </p:nvSpPr>
        <p:spPr>
          <a:xfrm>
            <a:off x="2972674" y="4702851"/>
            <a:ext cx="375139" cy="369332"/>
          </a:xfrm>
          <a:prstGeom prst="rect">
            <a:avLst/>
          </a:prstGeom>
          <a:noFill/>
        </p:spPr>
        <p:txBody>
          <a:bodyPr wrap="square" rtlCol="0">
            <a:spAutoFit/>
          </a:bodyPr>
          <a:lstStyle/>
          <a:p>
            <a:r>
              <a:rPr lang="en-US" b="1" dirty="0"/>
              <a:t>X</a:t>
            </a:r>
          </a:p>
        </p:txBody>
      </p:sp>
      <p:sp>
        <p:nvSpPr>
          <p:cNvPr id="16" name="TextBox 15">
            <a:extLst>
              <a:ext uri="{FF2B5EF4-FFF2-40B4-BE49-F238E27FC236}">
                <a16:creationId xmlns:a16="http://schemas.microsoft.com/office/drawing/2014/main" id="{788A8528-0FC0-1AA6-4F61-997FA6BE6A7D}"/>
              </a:ext>
            </a:extLst>
          </p:cNvPr>
          <p:cNvSpPr txBox="1"/>
          <p:nvPr/>
        </p:nvSpPr>
        <p:spPr>
          <a:xfrm>
            <a:off x="1318508" y="4559385"/>
            <a:ext cx="2039815" cy="646331"/>
          </a:xfrm>
          <a:prstGeom prst="rect">
            <a:avLst/>
          </a:prstGeom>
          <a:noFill/>
        </p:spPr>
        <p:txBody>
          <a:bodyPr wrap="square" rtlCol="0">
            <a:spAutoFit/>
          </a:bodyPr>
          <a:lstStyle/>
          <a:p>
            <a:r>
              <a:rPr lang="en-US" dirty="0"/>
              <a:t>L2  L2  L2 </a:t>
            </a:r>
          </a:p>
          <a:p>
            <a:r>
              <a:rPr lang="en-US" dirty="0"/>
              <a:t>L2  L2  L2  </a:t>
            </a:r>
          </a:p>
        </p:txBody>
      </p:sp>
      <p:sp>
        <p:nvSpPr>
          <p:cNvPr id="17" name="TextBox 16">
            <a:extLst>
              <a:ext uri="{FF2B5EF4-FFF2-40B4-BE49-F238E27FC236}">
                <a16:creationId xmlns:a16="http://schemas.microsoft.com/office/drawing/2014/main" id="{CBA9A1C0-967C-9865-8CBB-DFCF265CDF97}"/>
              </a:ext>
            </a:extLst>
          </p:cNvPr>
          <p:cNvSpPr txBox="1"/>
          <p:nvPr/>
        </p:nvSpPr>
        <p:spPr>
          <a:xfrm>
            <a:off x="8979874" y="3630934"/>
            <a:ext cx="2373926" cy="646331"/>
          </a:xfrm>
          <a:prstGeom prst="rect">
            <a:avLst/>
          </a:prstGeom>
          <a:noFill/>
        </p:spPr>
        <p:txBody>
          <a:bodyPr wrap="square" rtlCol="0">
            <a:spAutoFit/>
          </a:bodyPr>
          <a:lstStyle/>
          <a:p>
            <a:r>
              <a:rPr lang="en-US" b="1" dirty="0"/>
              <a:t>L3 –  Lead a ministry   </a:t>
            </a:r>
          </a:p>
          <a:p>
            <a:r>
              <a:rPr lang="en-US" b="1" dirty="0"/>
              <a:t>      through a team</a:t>
            </a:r>
          </a:p>
        </p:txBody>
      </p:sp>
      <p:cxnSp>
        <p:nvCxnSpPr>
          <p:cNvPr id="18" name="Straight Arrow Connector 17">
            <a:extLst>
              <a:ext uri="{FF2B5EF4-FFF2-40B4-BE49-F238E27FC236}">
                <a16:creationId xmlns:a16="http://schemas.microsoft.com/office/drawing/2014/main" id="{68A50E77-5AB5-6F96-D9E5-5B17E478F7F5}"/>
              </a:ext>
            </a:extLst>
          </p:cNvPr>
          <p:cNvCxnSpPr>
            <a:cxnSpLocks/>
          </p:cNvCxnSpPr>
          <p:nvPr/>
        </p:nvCxnSpPr>
        <p:spPr>
          <a:xfrm flipH="1">
            <a:off x="2500657" y="4010714"/>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F77BE61B-1C58-509E-2DD4-ED1A858D9D72}"/>
              </a:ext>
            </a:extLst>
          </p:cNvPr>
          <p:cNvCxnSpPr>
            <a:cxnSpLocks/>
          </p:cNvCxnSpPr>
          <p:nvPr/>
        </p:nvCxnSpPr>
        <p:spPr>
          <a:xfrm>
            <a:off x="3097853" y="4148774"/>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7DC3305D-0CB2-9991-B4EE-453C0D294C29}"/>
              </a:ext>
            </a:extLst>
          </p:cNvPr>
          <p:cNvSpPr txBox="1"/>
          <p:nvPr/>
        </p:nvSpPr>
        <p:spPr>
          <a:xfrm>
            <a:off x="2939932" y="3826048"/>
            <a:ext cx="375139" cy="369332"/>
          </a:xfrm>
          <a:prstGeom prst="rect">
            <a:avLst/>
          </a:prstGeom>
          <a:noFill/>
        </p:spPr>
        <p:txBody>
          <a:bodyPr wrap="square" rtlCol="0">
            <a:spAutoFit/>
          </a:bodyPr>
          <a:lstStyle/>
          <a:p>
            <a:r>
              <a:rPr lang="en-US" b="1" dirty="0"/>
              <a:t>X</a:t>
            </a:r>
          </a:p>
        </p:txBody>
      </p:sp>
      <p:sp>
        <p:nvSpPr>
          <p:cNvPr id="22" name="TextBox 21">
            <a:extLst>
              <a:ext uri="{FF2B5EF4-FFF2-40B4-BE49-F238E27FC236}">
                <a16:creationId xmlns:a16="http://schemas.microsoft.com/office/drawing/2014/main" id="{2319BC18-4DB5-F9E3-4D61-E88E562C8A9F}"/>
              </a:ext>
            </a:extLst>
          </p:cNvPr>
          <p:cNvSpPr txBox="1"/>
          <p:nvPr/>
        </p:nvSpPr>
        <p:spPr>
          <a:xfrm>
            <a:off x="1411304" y="3632994"/>
            <a:ext cx="2039815" cy="646331"/>
          </a:xfrm>
          <a:prstGeom prst="rect">
            <a:avLst/>
          </a:prstGeom>
          <a:noFill/>
        </p:spPr>
        <p:txBody>
          <a:bodyPr wrap="square" rtlCol="0">
            <a:spAutoFit/>
          </a:bodyPr>
          <a:lstStyle/>
          <a:p>
            <a:r>
              <a:rPr lang="en-US" dirty="0"/>
              <a:t>L3   L3   </a:t>
            </a:r>
          </a:p>
          <a:p>
            <a:r>
              <a:rPr lang="en-US" dirty="0"/>
              <a:t>L3   L3    </a:t>
            </a:r>
          </a:p>
        </p:txBody>
      </p:sp>
      <p:pic>
        <p:nvPicPr>
          <p:cNvPr id="23" name="Picture 2" descr="Left and Right Turn Sign - Claim Your 10% Discount">
            <a:extLst>
              <a:ext uri="{FF2B5EF4-FFF2-40B4-BE49-F238E27FC236}">
                <a16:creationId xmlns:a16="http://schemas.microsoft.com/office/drawing/2014/main" id="{52067940-69F4-6015-ECD1-D66642BCE1F6}"/>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3451119" y="3521964"/>
            <a:ext cx="409581" cy="409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17118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27372-8501-9940-55AC-886FADE654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D69286-F9DC-4C24-D677-6977D7C2320A}"/>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879818B2-85F3-FFB9-67B9-03AD315C9FA5}"/>
              </a:ext>
            </a:extLst>
          </p:cNvPr>
          <p:cNvPicPr>
            <a:picLocks noChangeAspect="1"/>
          </p:cNvPicPr>
          <p:nvPr/>
        </p:nvPicPr>
        <p:blipFill>
          <a:blip r:embed="rId3"/>
          <a:srcRect b="5835"/>
          <a:stretch>
            <a:fillRect/>
          </a:stretch>
        </p:blipFill>
        <p:spPr>
          <a:xfrm>
            <a:off x="728296" y="59334"/>
            <a:ext cx="10735408" cy="6739332"/>
          </a:xfrm>
          <a:prstGeom prst="rect">
            <a:avLst/>
          </a:prstGeom>
        </p:spPr>
      </p:pic>
      <p:pic>
        <p:nvPicPr>
          <p:cNvPr id="5122" name="Picture 2" descr="Left and Right Turn Sign - Claim Your 10% Discount">
            <a:extLst>
              <a:ext uri="{FF2B5EF4-FFF2-40B4-BE49-F238E27FC236}">
                <a16:creationId xmlns:a16="http://schemas.microsoft.com/office/drawing/2014/main" id="{B6A5D838-09C5-3603-346A-E9D7EF9DC93B}"/>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72063" y="6037384"/>
            <a:ext cx="409581" cy="40958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FB9C6B1-630C-CD02-02D3-0C8EAFBEE116}"/>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D9B9A30F-E9B9-EE95-F6C4-286499A9CA26}"/>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pic>
        <p:nvPicPr>
          <p:cNvPr id="6" name="Picture 2" descr="Left and Right Turn Sign - Claim Your 10% Discount">
            <a:extLst>
              <a:ext uri="{FF2B5EF4-FFF2-40B4-BE49-F238E27FC236}">
                <a16:creationId xmlns:a16="http://schemas.microsoft.com/office/drawing/2014/main" id="{7FB0960F-927D-CA0E-AD22-91B02612EEF9}"/>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3392048" y="5298049"/>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EF7B02BD-AB4B-6654-B6B1-2ABF3D0DD8FB}"/>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45D06BF5-5F86-C54C-DD48-59C9E88A95DC}"/>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4109190F-0B21-63AA-9D2F-91C09D775136}"/>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6F66C0D5-8285-5729-6616-2F4CBFC43C5B}"/>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7484DF9F-91BB-C100-107C-BD07C9A71D0E}"/>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pic>
        <p:nvPicPr>
          <p:cNvPr id="12" name="Picture 2" descr="Left and Right Turn Sign - Claim Your 10% Discount">
            <a:extLst>
              <a:ext uri="{FF2B5EF4-FFF2-40B4-BE49-F238E27FC236}">
                <a16:creationId xmlns:a16="http://schemas.microsoft.com/office/drawing/2014/main" id="{E2F634DB-5A90-34E0-4894-B93AA10C3051}"/>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58437" y="4538877"/>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Arrow Connector 12">
            <a:extLst>
              <a:ext uri="{FF2B5EF4-FFF2-40B4-BE49-F238E27FC236}">
                <a16:creationId xmlns:a16="http://schemas.microsoft.com/office/drawing/2014/main" id="{9509EF8C-5BDD-E8C0-3437-804FD28AC5ED}"/>
              </a:ext>
            </a:extLst>
          </p:cNvPr>
          <p:cNvCxnSpPr>
            <a:cxnSpLocks/>
          </p:cNvCxnSpPr>
          <p:nvPr/>
        </p:nvCxnSpPr>
        <p:spPr>
          <a:xfrm flipH="1">
            <a:off x="2533399" y="4887517"/>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0541F812-2460-38B8-6C38-890855040B1A}"/>
              </a:ext>
            </a:extLst>
          </p:cNvPr>
          <p:cNvCxnSpPr>
            <a:cxnSpLocks/>
          </p:cNvCxnSpPr>
          <p:nvPr/>
        </p:nvCxnSpPr>
        <p:spPr>
          <a:xfrm>
            <a:off x="3130595" y="5025577"/>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AC088A1B-9B42-F78B-EC2A-598CEC9D9FFB}"/>
              </a:ext>
            </a:extLst>
          </p:cNvPr>
          <p:cNvSpPr txBox="1"/>
          <p:nvPr/>
        </p:nvSpPr>
        <p:spPr>
          <a:xfrm>
            <a:off x="2972674" y="4702851"/>
            <a:ext cx="375139" cy="369332"/>
          </a:xfrm>
          <a:prstGeom prst="rect">
            <a:avLst/>
          </a:prstGeom>
          <a:noFill/>
        </p:spPr>
        <p:txBody>
          <a:bodyPr wrap="square" rtlCol="0">
            <a:spAutoFit/>
          </a:bodyPr>
          <a:lstStyle/>
          <a:p>
            <a:r>
              <a:rPr lang="en-US" b="1" dirty="0"/>
              <a:t>X</a:t>
            </a:r>
          </a:p>
        </p:txBody>
      </p:sp>
      <p:sp>
        <p:nvSpPr>
          <p:cNvPr id="16" name="TextBox 15">
            <a:extLst>
              <a:ext uri="{FF2B5EF4-FFF2-40B4-BE49-F238E27FC236}">
                <a16:creationId xmlns:a16="http://schemas.microsoft.com/office/drawing/2014/main" id="{D32F55D9-4ACF-2EBB-0713-1F50BF49DAB4}"/>
              </a:ext>
            </a:extLst>
          </p:cNvPr>
          <p:cNvSpPr txBox="1"/>
          <p:nvPr/>
        </p:nvSpPr>
        <p:spPr>
          <a:xfrm>
            <a:off x="1318508" y="4559385"/>
            <a:ext cx="2039815" cy="646331"/>
          </a:xfrm>
          <a:prstGeom prst="rect">
            <a:avLst/>
          </a:prstGeom>
          <a:noFill/>
        </p:spPr>
        <p:txBody>
          <a:bodyPr wrap="square" rtlCol="0">
            <a:spAutoFit/>
          </a:bodyPr>
          <a:lstStyle/>
          <a:p>
            <a:r>
              <a:rPr lang="en-US" dirty="0"/>
              <a:t>L2  L2  L2 </a:t>
            </a:r>
          </a:p>
          <a:p>
            <a:r>
              <a:rPr lang="en-US" dirty="0"/>
              <a:t>L2  L2  L2  </a:t>
            </a:r>
          </a:p>
        </p:txBody>
      </p:sp>
      <p:sp>
        <p:nvSpPr>
          <p:cNvPr id="17" name="TextBox 16">
            <a:extLst>
              <a:ext uri="{FF2B5EF4-FFF2-40B4-BE49-F238E27FC236}">
                <a16:creationId xmlns:a16="http://schemas.microsoft.com/office/drawing/2014/main" id="{99E06050-1E70-26AC-30D6-5F14E2D1AE81}"/>
              </a:ext>
            </a:extLst>
          </p:cNvPr>
          <p:cNvSpPr txBox="1"/>
          <p:nvPr/>
        </p:nvSpPr>
        <p:spPr>
          <a:xfrm>
            <a:off x="8979874" y="3630934"/>
            <a:ext cx="2373926" cy="646331"/>
          </a:xfrm>
          <a:prstGeom prst="rect">
            <a:avLst/>
          </a:prstGeom>
          <a:noFill/>
        </p:spPr>
        <p:txBody>
          <a:bodyPr wrap="square" rtlCol="0">
            <a:spAutoFit/>
          </a:bodyPr>
          <a:lstStyle/>
          <a:p>
            <a:r>
              <a:rPr lang="en-US" b="1" dirty="0"/>
              <a:t>L3 –  Lead a ministry   </a:t>
            </a:r>
          </a:p>
          <a:p>
            <a:r>
              <a:rPr lang="en-US" b="1" dirty="0"/>
              <a:t>      through a team</a:t>
            </a:r>
          </a:p>
        </p:txBody>
      </p:sp>
      <p:cxnSp>
        <p:nvCxnSpPr>
          <p:cNvPr id="18" name="Straight Arrow Connector 17">
            <a:extLst>
              <a:ext uri="{FF2B5EF4-FFF2-40B4-BE49-F238E27FC236}">
                <a16:creationId xmlns:a16="http://schemas.microsoft.com/office/drawing/2014/main" id="{31263671-7056-E33C-E5CD-1A7D70AD8639}"/>
              </a:ext>
            </a:extLst>
          </p:cNvPr>
          <p:cNvCxnSpPr>
            <a:cxnSpLocks/>
          </p:cNvCxnSpPr>
          <p:nvPr/>
        </p:nvCxnSpPr>
        <p:spPr>
          <a:xfrm flipH="1">
            <a:off x="2500657" y="4010714"/>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929325E0-8209-BD59-62FC-6E50678C36FA}"/>
              </a:ext>
            </a:extLst>
          </p:cNvPr>
          <p:cNvCxnSpPr>
            <a:cxnSpLocks/>
          </p:cNvCxnSpPr>
          <p:nvPr/>
        </p:nvCxnSpPr>
        <p:spPr>
          <a:xfrm>
            <a:off x="3097853" y="4148774"/>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9D89C865-DE13-0A12-C83E-9DDC527F0628}"/>
              </a:ext>
            </a:extLst>
          </p:cNvPr>
          <p:cNvSpPr txBox="1"/>
          <p:nvPr/>
        </p:nvSpPr>
        <p:spPr>
          <a:xfrm>
            <a:off x="2939932" y="3826048"/>
            <a:ext cx="375139" cy="369332"/>
          </a:xfrm>
          <a:prstGeom prst="rect">
            <a:avLst/>
          </a:prstGeom>
          <a:noFill/>
        </p:spPr>
        <p:txBody>
          <a:bodyPr wrap="square" rtlCol="0">
            <a:spAutoFit/>
          </a:bodyPr>
          <a:lstStyle/>
          <a:p>
            <a:r>
              <a:rPr lang="en-US" b="1" dirty="0"/>
              <a:t>X</a:t>
            </a:r>
          </a:p>
        </p:txBody>
      </p:sp>
      <p:sp>
        <p:nvSpPr>
          <p:cNvPr id="22" name="TextBox 21">
            <a:extLst>
              <a:ext uri="{FF2B5EF4-FFF2-40B4-BE49-F238E27FC236}">
                <a16:creationId xmlns:a16="http://schemas.microsoft.com/office/drawing/2014/main" id="{8403C196-0664-157D-B221-6E7B85339AF5}"/>
              </a:ext>
            </a:extLst>
          </p:cNvPr>
          <p:cNvSpPr txBox="1"/>
          <p:nvPr/>
        </p:nvSpPr>
        <p:spPr>
          <a:xfrm>
            <a:off x="1411304" y="3632994"/>
            <a:ext cx="2039815" cy="646331"/>
          </a:xfrm>
          <a:prstGeom prst="rect">
            <a:avLst/>
          </a:prstGeom>
          <a:noFill/>
        </p:spPr>
        <p:txBody>
          <a:bodyPr wrap="square" rtlCol="0">
            <a:spAutoFit/>
          </a:bodyPr>
          <a:lstStyle/>
          <a:p>
            <a:r>
              <a:rPr lang="en-US" dirty="0"/>
              <a:t>L3   L3   </a:t>
            </a:r>
          </a:p>
          <a:p>
            <a:r>
              <a:rPr lang="en-US" dirty="0"/>
              <a:t>L3   L3    </a:t>
            </a:r>
          </a:p>
        </p:txBody>
      </p:sp>
      <p:sp>
        <p:nvSpPr>
          <p:cNvPr id="23" name="TextBox 22">
            <a:extLst>
              <a:ext uri="{FF2B5EF4-FFF2-40B4-BE49-F238E27FC236}">
                <a16:creationId xmlns:a16="http://schemas.microsoft.com/office/drawing/2014/main" id="{2468BD26-CB6A-B127-8443-9E1FF7F38F1B}"/>
              </a:ext>
            </a:extLst>
          </p:cNvPr>
          <p:cNvSpPr txBox="1"/>
          <p:nvPr/>
        </p:nvSpPr>
        <p:spPr>
          <a:xfrm>
            <a:off x="8979874" y="2547775"/>
            <a:ext cx="2039815" cy="646331"/>
          </a:xfrm>
          <a:prstGeom prst="rect">
            <a:avLst/>
          </a:prstGeom>
          <a:noFill/>
        </p:spPr>
        <p:txBody>
          <a:bodyPr wrap="square" rtlCol="0">
            <a:spAutoFit/>
          </a:bodyPr>
          <a:lstStyle/>
          <a:p>
            <a:r>
              <a:rPr lang="en-US" b="1" dirty="0"/>
              <a:t>L4 – Grow a  </a:t>
            </a:r>
          </a:p>
          <a:p>
            <a:r>
              <a:rPr lang="en-US" b="1" dirty="0"/>
              <a:t>       ministry 5-10x    </a:t>
            </a:r>
          </a:p>
        </p:txBody>
      </p:sp>
      <p:pic>
        <p:nvPicPr>
          <p:cNvPr id="24" name="Picture 2" descr="Left and Right Turn Sign - Claim Your 10% Discount">
            <a:extLst>
              <a:ext uri="{FF2B5EF4-FFF2-40B4-BE49-F238E27FC236}">
                <a16:creationId xmlns:a16="http://schemas.microsoft.com/office/drawing/2014/main" id="{C4DB4C04-751E-CA16-7AC1-378C6127097A}"/>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3451119" y="3521964"/>
            <a:ext cx="409581" cy="409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77607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40939-CA59-761A-9710-097A18870A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3D9211-D7D3-5939-A26B-E62D3B577930}"/>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29E00A47-2DC9-256A-2B91-EA41C2A2B985}"/>
              </a:ext>
            </a:extLst>
          </p:cNvPr>
          <p:cNvPicPr>
            <a:picLocks noChangeAspect="1"/>
          </p:cNvPicPr>
          <p:nvPr/>
        </p:nvPicPr>
        <p:blipFill>
          <a:blip r:embed="rId3"/>
          <a:srcRect b="5835"/>
          <a:stretch>
            <a:fillRect/>
          </a:stretch>
        </p:blipFill>
        <p:spPr>
          <a:xfrm>
            <a:off x="728296" y="59334"/>
            <a:ext cx="10735408" cy="6739332"/>
          </a:xfrm>
          <a:prstGeom prst="rect">
            <a:avLst/>
          </a:prstGeom>
        </p:spPr>
      </p:pic>
      <p:pic>
        <p:nvPicPr>
          <p:cNvPr id="5122" name="Picture 2" descr="Left and Right Turn Sign - Claim Your 10% Discount">
            <a:extLst>
              <a:ext uri="{FF2B5EF4-FFF2-40B4-BE49-F238E27FC236}">
                <a16:creationId xmlns:a16="http://schemas.microsoft.com/office/drawing/2014/main" id="{DC3E77BA-9894-F568-8938-6B29487E3890}"/>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72063" y="6037384"/>
            <a:ext cx="409581" cy="40958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A3C51FB-F281-7B41-6F6F-077D8A376B59}"/>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13A44D08-C222-9DEB-44F1-F228F3ABB13C}"/>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pic>
        <p:nvPicPr>
          <p:cNvPr id="6" name="Picture 2" descr="Left and Right Turn Sign - Claim Your 10% Discount">
            <a:extLst>
              <a:ext uri="{FF2B5EF4-FFF2-40B4-BE49-F238E27FC236}">
                <a16:creationId xmlns:a16="http://schemas.microsoft.com/office/drawing/2014/main" id="{A77AB950-F222-A5AA-2A56-54E8D7657B76}"/>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3392048" y="5298049"/>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40DB3C02-97FA-26B9-F771-90D574680625}"/>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6E1FF39F-C7A2-D94A-488F-A7679D10AAF3}"/>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91730C51-B439-AAED-4711-6BD9A55C0571}"/>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CB37FDC1-EE2B-26B8-AAF6-DC71F9CC01CD}"/>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BF20BBC7-D58A-39FA-4071-0F8BD2DBF3F5}"/>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pic>
        <p:nvPicPr>
          <p:cNvPr id="12" name="Picture 2" descr="Left and Right Turn Sign - Claim Your 10% Discount">
            <a:extLst>
              <a:ext uri="{FF2B5EF4-FFF2-40B4-BE49-F238E27FC236}">
                <a16:creationId xmlns:a16="http://schemas.microsoft.com/office/drawing/2014/main" id="{E3BF53FB-CEF2-350B-EAED-1C9C188E259F}"/>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58437" y="4538877"/>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Arrow Connector 12">
            <a:extLst>
              <a:ext uri="{FF2B5EF4-FFF2-40B4-BE49-F238E27FC236}">
                <a16:creationId xmlns:a16="http://schemas.microsoft.com/office/drawing/2014/main" id="{8C9BD4E6-C2F1-8DCA-2D88-F073EA769A56}"/>
              </a:ext>
            </a:extLst>
          </p:cNvPr>
          <p:cNvCxnSpPr>
            <a:cxnSpLocks/>
          </p:cNvCxnSpPr>
          <p:nvPr/>
        </p:nvCxnSpPr>
        <p:spPr>
          <a:xfrm flipH="1">
            <a:off x="2533399" y="4887517"/>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FF016FDF-5DDF-4C48-5EB9-4F29706DFCB9}"/>
              </a:ext>
            </a:extLst>
          </p:cNvPr>
          <p:cNvCxnSpPr>
            <a:cxnSpLocks/>
          </p:cNvCxnSpPr>
          <p:nvPr/>
        </p:nvCxnSpPr>
        <p:spPr>
          <a:xfrm>
            <a:off x="3130595" y="5025577"/>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A0255404-36B6-0DAC-49C5-E87617083045}"/>
              </a:ext>
            </a:extLst>
          </p:cNvPr>
          <p:cNvSpPr txBox="1"/>
          <p:nvPr/>
        </p:nvSpPr>
        <p:spPr>
          <a:xfrm>
            <a:off x="2972674" y="4702851"/>
            <a:ext cx="375139" cy="369332"/>
          </a:xfrm>
          <a:prstGeom prst="rect">
            <a:avLst/>
          </a:prstGeom>
          <a:noFill/>
        </p:spPr>
        <p:txBody>
          <a:bodyPr wrap="square" rtlCol="0">
            <a:spAutoFit/>
          </a:bodyPr>
          <a:lstStyle/>
          <a:p>
            <a:r>
              <a:rPr lang="en-US" b="1" dirty="0"/>
              <a:t>X</a:t>
            </a:r>
          </a:p>
        </p:txBody>
      </p:sp>
      <p:sp>
        <p:nvSpPr>
          <p:cNvPr id="16" name="TextBox 15">
            <a:extLst>
              <a:ext uri="{FF2B5EF4-FFF2-40B4-BE49-F238E27FC236}">
                <a16:creationId xmlns:a16="http://schemas.microsoft.com/office/drawing/2014/main" id="{A22DA0B7-C94C-4EB7-0962-3593B98086B3}"/>
              </a:ext>
            </a:extLst>
          </p:cNvPr>
          <p:cNvSpPr txBox="1"/>
          <p:nvPr/>
        </p:nvSpPr>
        <p:spPr>
          <a:xfrm>
            <a:off x="1318508" y="4559385"/>
            <a:ext cx="2039815" cy="646331"/>
          </a:xfrm>
          <a:prstGeom prst="rect">
            <a:avLst/>
          </a:prstGeom>
          <a:noFill/>
        </p:spPr>
        <p:txBody>
          <a:bodyPr wrap="square" rtlCol="0">
            <a:spAutoFit/>
          </a:bodyPr>
          <a:lstStyle/>
          <a:p>
            <a:r>
              <a:rPr lang="en-US" dirty="0"/>
              <a:t>L2  L2  L2 </a:t>
            </a:r>
          </a:p>
          <a:p>
            <a:r>
              <a:rPr lang="en-US" dirty="0"/>
              <a:t>L2  L2  L2  </a:t>
            </a:r>
          </a:p>
        </p:txBody>
      </p:sp>
      <p:sp>
        <p:nvSpPr>
          <p:cNvPr id="17" name="TextBox 16">
            <a:extLst>
              <a:ext uri="{FF2B5EF4-FFF2-40B4-BE49-F238E27FC236}">
                <a16:creationId xmlns:a16="http://schemas.microsoft.com/office/drawing/2014/main" id="{B1BFCA52-F0FB-59A9-9406-B1179D3D2D41}"/>
              </a:ext>
            </a:extLst>
          </p:cNvPr>
          <p:cNvSpPr txBox="1"/>
          <p:nvPr/>
        </p:nvSpPr>
        <p:spPr>
          <a:xfrm>
            <a:off x="8979874" y="3630934"/>
            <a:ext cx="2373926" cy="646331"/>
          </a:xfrm>
          <a:prstGeom prst="rect">
            <a:avLst/>
          </a:prstGeom>
          <a:noFill/>
        </p:spPr>
        <p:txBody>
          <a:bodyPr wrap="square" rtlCol="0">
            <a:spAutoFit/>
          </a:bodyPr>
          <a:lstStyle/>
          <a:p>
            <a:r>
              <a:rPr lang="en-US" b="1" dirty="0"/>
              <a:t>L3 –  Lead a ministry   </a:t>
            </a:r>
          </a:p>
          <a:p>
            <a:r>
              <a:rPr lang="en-US" b="1" dirty="0"/>
              <a:t>      through a team</a:t>
            </a:r>
          </a:p>
        </p:txBody>
      </p:sp>
      <p:cxnSp>
        <p:nvCxnSpPr>
          <p:cNvPr id="18" name="Straight Arrow Connector 17">
            <a:extLst>
              <a:ext uri="{FF2B5EF4-FFF2-40B4-BE49-F238E27FC236}">
                <a16:creationId xmlns:a16="http://schemas.microsoft.com/office/drawing/2014/main" id="{45D904CF-E5A2-EE63-E0EB-A47E15683858}"/>
              </a:ext>
            </a:extLst>
          </p:cNvPr>
          <p:cNvCxnSpPr>
            <a:cxnSpLocks/>
          </p:cNvCxnSpPr>
          <p:nvPr/>
        </p:nvCxnSpPr>
        <p:spPr>
          <a:xfrm flipH="1">
            <a:off x="2500657" y="4010714"/>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A912FF28-F404-F95C-AB67-8AB7D4988449}"/>
              </a:ext>
            </a:extLst>
          </p:cNvPr>
          <p:cNvCxnSpPr>
            <a:cxnSpLocks/>
          </p:cNvCxnSpPr>
          <p:nvPr/>
        </p:nvCxnSpPr>
        <p:spPr>
          <a:xfrm>
            <a:off x="3097853" y="4148774"/>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B2827004-FBEC-9C91-760A-1F6EB9A08DCB}"/>
              </a:ext>
            </a:extLst>
          </p:cNvPr>
          <p:cNvSpPr txBox="1"/>
          <p:nvPr/>
        </p:nvSpPr>
        <p:spPr>
          <a:xfrm>
            <a:off x="2939932" y="3826048"/>
            <a:ext cx="375139" cy="369332"/>
          </a:xfrm>
          <a:prstGeom prst="rect">
            <a:avLst/>
          </a:prstGeom>
          <a:noFill/>
        </p:spPr>
        <p:txBody>
          <a:bodyPr wrap="square" rtlCol="0">
            <a:spAutoFit/>
          </a:bodyPr>
          <a:lstStyle/>
          <a:p>
            <a:r>
              <a:rPr lang="en-US" b="1" dirty="0"/>
              <a:t>X</a:t>
            </a:r>
          </a:p>
        </p:txBody>
      </p:sp>
      <p:sp>
        <p:nvSpPr>
          <p:cNvPr id="22" name="TextBox 21">
            <a:extLst>
              <a:ext uri="{FF2B5EF4-FFF2-40B4-BE49-F238E27FC236}">
                <a16:creationId xmlns:a16="http://schemas.microsoft.com/office/drawing/2014/main" id="{995E6E59-808A-AF4B-04EA-6C92B3CED87D}"/>
              </a:ext>
            </a:extLst>
          </p:cNvPr>
          <p:cNvSpPr txBox="1"/>
          <p:nvPr/>
        </p:nvSpPr>
        <p:spPr>
          <a:xfrm>
            <a:off x="1411304" y="3632994"/>
            <a:ext cx="2039815" cy="646331"/>
          </a:xfrm>
          <a:prstGeom prst="rect">
            <a:avLst/>
          </a:prstGeom>
          <a:noFill/>
        </p:spPr>
        <p:txBody>
          <a:bodyPr wrap="square" rtlCol="0">
            <a:spAutoFit/>
          </a:bodyPr>
          <a:lstStyle/>
          <a:p>
            <a:r>
              <a:rPr lang="en-US" dirty="0"/>
              <a:t>L3   L3   </a:t>
            </a:r>
          </a:p>
          <a:p>
            <a:r>
              <a:rPr lang="en-US" dirty="0"/>
              <a:t>L3   L3    </a:t>
            </a:r>
          </a:p>
        </p:txBody>
      </p:sp>
      <p:sp>
        <p:nvSpPr>
          <p:cNvPr id="23" name="TextBox 22">
            <a:extLst>
              <a:ext uri="{FF2B5EF4-FFF2-40B4-BE49-F238E27FC236}">
                <a16:creationId xmlns:a16="http://schemas.microsoft.com/office/drawing/2014/main" id="{0280275B-0205-7B91-87C9-544B0AABC1AB}"/>
              </a:ext>
            </a:extLst>
          </p:cNvPr>
          <p:cNvSpPr txBox="1"/>
          <p:nvPr/>
        </p:nvSpPr>
        <p:spPr>
          <a:xfrm>
            <a:off x="8979874" y="2547775"/>
            <a:ext cx="2039815" cy="646331"/>
          </a:xfrm>
          <a:prstGeom prst="rect">
            <a:avLst/>
          </a:prstGeom>
          <a:noFill/>
        </p:spPr>
        <p:txBody>
          <a:bodyPr wrap="square" rtlCol="0">
            <a:spAutoFit/>
          </a:bodyPr>
          <a:lstStyle/>
          <a:p>
            <a:r>
              <a:rPr lang="en-US" b="1" dirty="0"/>
              <a:t>L4 – Grow a  </a:t>
            </a:r>
          </a:p>
          <a:p>
            <a:r>
              <a:rPr lang="en-US" b="1" dirty="0"/>
              <a:t>       ministry 5-10x    </a:t>
            </a:r>
          </a:p>
        </p:txBody>
      </p:sp>
      <p:pic>
        <p:nvPicPr>
          <p:cNvPr id="24" name="Picture 2" descr="Left and Right Turn Sign - Claim Your 10% Discount">
            <a:extLst>
              <a:ext uri="{FF2B5EF4-FFF2-40B4-BE49-F238E27FC236}">
                <a16:creationId xmlns:a16="http://schemas.microsoft.com/office/drawing/2014/main" id="{AEFA5492-778F-3E6E-542E-97F564752CB5}"/>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7517359" y="2191233"/>
            <a:ext cx="409581" cy="40958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Left and Right Turn Sign - Claim Your 10% Discount">
            <a:extLst>
              <a:ext uri="{FF2B5EF4-FFF2-40B4-BE49-F238E27FC236}">
                <a16:creationId xmlns:a16="http://schemas.microsoft.com/office/drawing/2014/main" id="{EEC0E716-3D09-1D4A-3B83-62A9E2F7AE7B}"/>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3451119" y="3521964"/>
            <a:ext cx="409581" cy="409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17646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348B2-36C1-9640-812C-F5E3A340C6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D7679F-0A29-4DF3-7FFD-19AEE3CEB70E}"/>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3065ACDD-B2F7-A02E-1032-6100AE2F755F}"/>
              </a:ext>
            </a:extLst>
          </p:cNvPr>
          <p:cNvPicPr>
            <a:picLocks noChangeAspect="1"/>
          </p:cNvPicPr>
          <p:nvPr/>
        </p:nvPicPr>
        <p:blipFill>
          <a:blip r:embed="rId3"/>
          <a:srcRect b="5835"/>
          <a:stretch>
            <a:fillRect/>
          </a:stretch>
        </p:blipFill>
        <p:spPr>
          <a:xfrm>
            <a:off x="728296" y="59334"/>
            <a:ext cx="10735408" cy="6739332"/>
          </a:xfrm>
          <a:prstGeom prst="rect">
            <a:avLst/>
          </a:prstGeom>
        </p:spPr>
      </p:pic>
      <p:pic>
        <p:nvPicPr>
          <p:cNvPr id="5122" name="Picture 2" descr="Left and Right Turn Sign - Claim Your 10% Discount">
            <a:extLst>
              <a:ext uri="{FF2B5EF4-FFF2-40B4-BE49-F238E27FC236}">
                <a16:creationId xmlns:a16="http://schemas.microsoft.com/office/drawing/2014/main" id="{1A7C871E-D23A-B447-06E9-45C9E9A2CD42}"/>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72063" y="6037384"/>
            <a:ext cx="409581" cy="40958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E99AAAA-4C0C-5433-932B-7AA70226C9FF}"/>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44DFD1DB-1173-7E0E-FB43-620F0CE80C20}"/>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pic>
        <p:nvPicPr>
          <p:cNvPr id="6" name="Picture 2" descr="Left and Right Turn Sign - Claim Your 10% Discount">
            <a:extLst>
              <a:ext uri="{FF2B5EF4-FFF2-40B4-BE49-F238E27FC236}">
                <a16:creationId xmlns:a16="http://schemas.microsoft.com/office/drawing/2014/main" id="{10D1EABA-5DA0-32B2-456B-12A1E9B8BE1F}"/>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3392048" y="5298049"/>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8BC3DE70-0837-7831-3F33-00721E8EB01B}"/>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B20660FC-3425-A9B8-D938-7E5B7B9B109D}"/>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3AAE5734-54F4-2644-CE8E-71A3BE79BBD1}"/>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4868A782-995A-FB10-F861-1E6FBB7136DB}"/>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19C260DA-49A8-34E6-FC09-76F0861D14C7}"/>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pic>
        <p:nvPicPr>
          <p:cNvPr id="12" name="Picture 2" descr="Left and Right Turn Sign - Claim Your 10% Discount">
            <a:extLst>
              <a:ext uri="{FF2B5EF4-FFF2-40B4-BE49-F238E27FC236}">
                <a16:creationId xmlns:a16="http://schemas.microsoft.com/office/drawing/2014/main" id="{A3423642-9869-5B17-654D-FDC980C95C85}"/>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58437" y="4538877"/>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Arrow Connector 12">
            <a:extLst>
              <a:ext uri="{FF2B5EF4-FFF2-40B4-BE49-F238E27FC236}">
                <a16:creationId xmlns:a16="http://schemas.microsoft.com/office/drawing/2014/main" id="{CCF96D38-3F43-86AD-7419-75E24585239C}"/>
              </a:ext>
            </a:extLst>
          </p:cNvPr>
          <p:cNvCxnSpPr>
            <a:cxnSpLocks/>
          </p:cNvCxnSpPr>
          <p:nvPr/>
        </p:nvCxnSpPr>
        <p:spPr>
          <a:xfrm flipH="1">
            <a:off x="2533399" y="4887517"/>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5F70D27A-3605-E402-1278-C34814A06C9E}"/>
              </a:ext>
            </a:extLst>
          </p:cNvPr>
          <p:cNvCxnSpPr>
            <a:cxnSpLocks/>
          </p:cNvCxnSpPr>
          <p:nvPr/>
        </p:nvCxnSpPr>
        <p:spPr>
          <a:xfrm>
            <a:off x="3130595" y="5025577"/>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5840DCA0-EE11-CF55-C345-71F7283A7540}"/>
              </a:ext>
            </a:extLst>
          </p:cNvPr>
          <p:cNvSpPr txBox="1"/>
          <p:nvPr/>
        </p:nvSpPr>
        <p:spPr>
          <a:xfrm>
            <a:off x="2972674" y="4702851"/>
            <a:ext cx="375139" cy="369332"/>
          </a:xfrm>
          <a:prstGeom prst="rect">
            <a:avLst/>
          </a:prstGeom>
          <a:noFill/>
        </p:spPr>
        <p:txBody>
          <a:bodyPr wrap="square" rtlCol="0">
            <a:spAutoFit/>
          </a:bodyPr>
          <a:lstStyle/>
          <a:p>
            <a:r>
              <a:rPr lang="en-US" b="1" dirty="0"/>
              <a:t>X</a:t>
            </a:r>
          </a:p>
        </p:txBody>
      </p:sp>
      <p:sp>
        <p:nvSpPr>
          <p:cNvPr id="16" name="TextBox 15">
            <a:extLst>
              <a:ext uri="{FF2B5EF4-FFF2-40B4-BE49-F238E27FC236}">
                <a16:creationId xmlns:a16="http://schemas.microsoft.com/office/drawing/2014/main" id="{93895E9C-81A3-9EA7-10D6-F1FE0D465B51}"/>
              </a:ext>
            </a:extLst>
          </p:cNvPr>
          <p:cNvSpPr txBox="1"/>
          <p:nvPr/>
        </p:nvSpPr>
        <p:spPr>
          <a:xfrm>
            <a:off x="1318508" y="4559385"/>
            <a:ext cx="2039815" cy="646331"/>
          </a:xfrm>
          <a:prstGeom prst="rect">
            <a:avLst/>
          </a:prstGeom>
          <a:noFill/>
        </p:spPr>
        <p:txBody>
          <a:bodyPr wrap="square" rtlCol="0">
            <a:spAutoFit/>
          </a:bodyPr>
          <a:lstStyle/>
          <a:p>
            <a:r>
              <a:rPr lang="en-US" dirty="0"/>
              <a:t>L2  L2  L2 </a:t>
            </a:r>
          </a:p>
          <a:p>
            <a:r>
              <a:rPr lang="en-US" dirty="0"/>
              <a:t>L2  L2  L2  </a:t>
            </a:r>
          </a:p>
        </p:txBody>
      </p:sp>
      <p:sp>
        <p:nvSpPr>
          <p:cNvPr id="17" name="TextBox 16">
            <a:extLst>
              <a:ext uri="{FF2B5EF4-FFF2-40B4-BE49-F238E27FC236}">
                <a16:creationId xmlns:a16="http://schemas.microsoft.com/office/drawing/2014/main" id="{8D9C2E63-1655-4386-3D44-74BE372F96B8}"/>
              </a:ext>
            </a:extLst>
          </p:cNvPr>
          <p:cNvSpPr txBox="1"/>
          <p:nvPr/>
        </p:nvSpPr>
        <p:spPr>
          <a:xfrm>
            <a:off x="8979874" y="3630934"/>
            <a:ext cx="2373926" cy="646331"/>
          </a:xfrm>
          <a:prstGeom prst="rect">
            <a:avLst/>
          </a:prstGeom>
          <a:noFill/>
        </p:spPr>
        <p:txBody>
          <a:bodyPr wrap="square" rtlCol="0">
            <a:spAutoFit/>
          </a:bodyPr>
          <a:lstStyle/>
          <a:p>
            <a:r>
              <a:rPr lang="en-US" b="1" dirty="0"/>
              <a:t>L3 –  Lead a ministry   </a:t>
            </a:r>
          </a:p>
          <a:p>
            <a:r>
              <a:rPr lang="en-US" b="1" dirty="0"/>
              <a:t>      through a team</a:t>
            </a:r>
          </a:p>
        </p:txBody>
      </p:sp>
      <p:cxnSp>
        <p:nvCxnSpPr>
          <p:cNvPr id="18" name="Straight Arrow Connector 17">
            <a:extLst>
              <a:ext uri="{FF2B5EF4-FFF2-40B4-BE49-F238E27FC236}">
                <a16:creationId xmlns:a16="http://schemas.microsoft.com/office/drawing/2014/main" id="{3412377B-AF51-2735-E302-DB536C1342ED}"/>
              </a:ext>
            </a:extLst>
          </p:cNvPr>
          <p:cNvCxnSpPr>
            <a:cxnSpLocks/>
          </p:cNvCxnSpPr>
          <p:nvPr/>
        </p:nvCxnSpPr>
        <p:spPr>
          <a:xfrm flipH="1">
            <a:off x="2500657" y="4010714"/>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5D436FD5-5CB5-7C36-0FD2-94D984BB60CC}"/>
              </a:ext>
            </a:extLst>
          </p:cNvPr>
          <p:cNvCxnSpPr>
            <a:cxnSpLocks/>
          </p:cNvCxnSpPr>
          <p:nvPr/>
        </p:nvCxnSpPr>
        <p:spPr>
          <a:xfrm>
            <a:off x="3097853" y="4148774"/>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521CFC06-25A7-57EA-1700-34ACD4CFD303}"/>
              </a:ext>
            </a:extLst>
          </p:cNvPr>
          <p:cNvSpPr txBox="1"/>
          <p:nvPr/>
        </p:nvSpPr>
        <p:spPr>
          <a:xfrm>
            <a:off x="2939932" y="3826048"/>
            <a:ext cx="375139" cy="369332"/>
          </a:xfrm>
          <a:prstGeom prst="rect">
            <a:avLst/>
          </a:prstGeom>
          <a:noFill/>
        </p:spPr>
        <p:txBody>
          <a:bodyPr wrap="square" rtlCol="0">
            <a:spAutoFit/>
          </a:bodyPr>
          <a:lstStyle/>
          <a:p>
            <a:r>
              <a:rPr lang="en-US" b="1" dirty="0"/>
              <a:t>X</a:t>
            </a:r>
          </a:p>
        </p:txBody>
      </p:sp>
      <p:pic>
        <p:nvPicPr>
          <p:cNvPr id="21" name="Picture 2" descr="Left and Right Turn Sign - Claim Your 10% Discount">
            <a:extLst>
              <a:ext uri="{FF2B5EF4-FFF2-40B4-BE49-F238E27FC236}">
                <a16:creationId xmlns:a16="http://schemas.microsoft.com/office/drawing/2014/main" id="{B9043687-6EC5-E87C-9536-166FA2E728B3}"/>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3451119" y="3521964"/>
            <a:ext cx="409581" cy="409581"/>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DA35F4DE-8BB4-C53F-470F-464C79E802BE}"/>
              </a:ext>
            </a:extLst>
          </p:cNvPr>
          <p:cNvSpPr txBox="1"/>
          <p:nvPr/>
        </p:nvSpPr>
        <p:spPr>
          <a:xfrm>
            <a:off x="1411304" y="3632994"/>
            <a:ext cx="2039815" cy="646331"/>
          </a:xfrm>
          <a:prstGeom prst="rect">
            <a:avLst/>
          </a:prstGeom>
          <a:noFill/>
        </p:spPr>
        <p:txBody>
          <a:bodyPr wrap="square" rtlCol="0">
            <a:spAutoFit/>
          </a:bodyPr>
          <a:lstStyle/>
          <a:p>
            <a:r>
              <a:rPr lang="en-US" dirty="0"/>
              <a:t>L3   L3   </a:t>
            </a:r>
          </a:p>
          <a:p>
            <a:r>
              <a:rPr lang="en-US" dirty="0"/>
              <a:t>L3   L3    </a:t>
            </a:r>
          </a:p>
        </p:txBody>
      </p:sp>
      <p:sp>
        <p:nvSpPr>
          <p:cNvPr id="23" name="TextBox 22">
            <a:extLst>
              <a:ext uri="{FF2B5EF4-FFF2-40B4-BE49-F238E27FC236}">
                <a16:creationId xmlns:a16="http://schemas.microsoft.com/office/drawing/2014/main" id="{8B4B2646-9675-ED9A-86B8-500DCADF22A5}"/>
              </a:ext>
            </a:extLst>
          </p:cNvPr>
          <p:cNvSpPr txBox="1"/>
          <p:nvPr/>
        </p:nvSpPr>
        <p:spPr>
          <a:xfrm>
            <a:off x="8979874" y="2547775"/>
            <a:ext cx="2039815" cy="646331"/>
          </a:xfrm>
          <a:prstGeom prst="rect">
            <a:avLst/>
          </a:prstGeom>
          <a:noFill/>
        </p:spPr>
        <p:txBody>
          <a:bodyPr wrap="square" rtlCol="0">
            <a:spAutoFit/>
          </a:bodyPr>
          <a:lstStyle/>
          <a:p>
            <a:r>
              <a:rPr lang="en-US" b="1" dirty="0"/>
              <a:t>L4 – Grow a  </a:t>
            </a:r>
          </a:p>
          <a:p>
            <a:r>
              <a:rPr lang="en-US" b="1" dirty="0"/>
              <a:t>       ministry 5-10x    </a:t>
            </a:r>
          </a:p>
        </p:txBody>
      </p:sp>
      <p:pic>
        <p:nvPicPr>
          <p:cNvPr id="24" name="Picture 2" descr="Left and Right Turn Sign - Claim Your 10% Discount">
            <a:extLst>
              <a:ext uri="{FF2B5EF4-FFF2-40B4-BE49-F238E27FC236}">
                <a16:creationId xmlns:a16="http://schemas.microsoft.com/office/drawing/2014/main" id="{AF6EBCFB-36AA-4677-AE22-85C15A8F943B}"/>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7517359" y="2191233"/>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25" name="Straight Arrow Connector 24">
            <a:extLst>
              <a:ext uri="{FF2B5EF4-FFF2-40B4-BE49-F238E27FC236}">
                <a16:creationId xmlns:a16="http://schemas.microsoft.com/office/drawing/2014/main" id="{08C657CE-9773-5240-4E8F-8967C87FF61F}"/>
              </a:ext>
            </a:extLst>
          </p:cNvPr>
          <p:cNvCxnSpPr>
            <a:cxnSpLocks/>
          </p:cNvCxnSpPr>
          <p:nvPr/>
        </p:nvCxnSpPr>
        <p:spPr>
          <a:xfrm flipH="1">
            <a:off x="2484895" y="288085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84D599F4-D793-EE6D-74F9-20BE9357DE1B}"/>
              </a:ext>
            </a:extLst>
          </p:cNvPr>
          <p:cNvCxnSpPr>
            <a:cxnSpLocks/>
          </p:cNvCxnSpPr>
          <p:nvPr/>
        </p:nvCxnSpPr>
        <p:spPr>
          <a:xfrm>
            <a:off x="3082091" y="301891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6864AD8B-DB4C-0FEA-6958-7294DFA4279B}"/>
              </a:ext>
            </a:extLst>
          </p:cNvPr>
          <p:cNvSpPr txBox="1"/>
          <p:nvPr/>
        </p:nvSpPr>
        <p:spPr>
          <a:xfrm>
            <a:off x="2924170" y="2696189"/>
            <a:ext cx="375139" cy="369332"/>
          </a:xfrm>
          <a:prstGeom prst="rect">
            <a:avLst/>
          </a:prstGeom>
          <a:noFill/>
        </p:spPr>
        <p:txBody>
          <a:bodyPr wrap="square" rtlCol="0">
            <a:spAutoFit/>
          </a:bodyPr>
          <a:lstStyle/>
          <a:p>
            <a:r>
              <a:rPr lang="en-US" b="1" dirty="0"/>
              <a:t>X</a:t>
            </a:r>
          </a:p>
        </p:txBody>
      </p:sp>
      <p:sp>
        <p:nvSpPr>
          <p:cNvPr id="28" name="TextBox 27">
            <a:extLst>
              <a:ext uri="{FF2B5EF4-FFF2-40B4-BE49-F238E27FC236}">
                <a16:creationId xmlns:a16="http://schemas.microsoft.com/office/drawing/2014/main" id="{F1D21EB3-E417-734D-C803-3E3D68831B21}"/>
              </a:ext>
            </a:extLst>
          </p:cNvPr>
          <p:cNvSpPr txBox="1"/>
          <p:nvPr/>
        </p:nvSpPr>
        <p:spPr>
          <a:xfrm>
            <a:off x="1411304" y="2706603"/>
            <a:ext cx="2039815" cy="646331"/>
          </a:xfrm>
          <a:prstGeom prst="rect">
            <a:avLst/>
          </a:prstGeom>
          <a:noFill/>
        </p:spPr>
        <p:txBody>
          <a:bodyPr wrap="square" rtlCol="0">
            <a:spAutoFit/>
          </a:bodyPr>
          <a:lstStyle/>
          <a:p>
            <a:r>
              <a:rPr lang="en-US" dirty="0"/>
              <a:t>L4    L4   </a:t>
            </a:r>
          </a:p>
          <a:p>
            <a:r>
              <a:rPr lang="en-US" dirty="0"/>
              <a:t>    </a:t>
            </a:r>
          </a:p>
        </p:txBody>
      </p:sp>
    </p:spTree>
    <p:extLst>
      <p:ext uri="{BB962C8B-B14F-4D97-AF65-F5344CB8AC3E}">
        <p14:creationId xmlns:p14="http://schemas.microsoft.com/office/powerpoint/2010/main" val="25424662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88139-6B83-F559-58B3-CD1E19D332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2F879D-88F1-DF41-41FB-D7B829E436AE}"/>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237AF53D-91BC-7B21-801D-3BA67EE712A6}"/>
              </a:ext>
            </a:extLst>
          </p:cNvPr>
          <p:cNvPicPr>
            <a:picLocks noChangeAspect="1"/>
          </p:cNvPicPr>
          <p:nvPr/>
        </p:nvPicPr>
        <p:blipFill>
          <a:blip r:embed="rId3"/>
          <a:srcRect b="5835"/>
          <a:stretch>
            <a:fillRect/>
          </a:stretch>
        </p:blipFill>
        <p:spPr>
          <a:xfrm>
            <a:off x="728296" y="59334"/>
            <a:ext cx="10735408" cy="6739332"/>
          </a:xfrm>
          <a:prstGeom prst="rect">
            <a:avLst/>
          </a:prstGeom>
        </p:spPr>
      </p:pic>
      <p:pic>
        <p:nvPicPr>
          <p:cNvPr id="5122" name="Picture 2" descr="Left and Right Turn Sign - Claim Your 10% Discount">
            <a:extLst>
              <a:ext uri="{FF2B5EF4-FFF2-40B4-BE49-F238E27FC236}">
                <a16:creationId xmlns:a16="http://schemas.microsoft.com/office/drawing/2014/main" id="{242D12D9-2F97-BDEC-6C57-F5BABE34F530}"/>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72063" y="6037384"/>
            <a:ext cx="409581" cy="40958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B60FFC7-2225-1CDD-1BD2-5039F2174067}"/>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009DC601-CB4C-3E84-A0AD-52944CDFBECB}"/>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pic>
        <p:nvPicPr>
          <p:cNvPr id="6" name="Picture 2" descr="Left and Right Turn Sign - Claim Your 10% Discount">
            <a:extLst>
              <a:ext uri="{FF2B5EF4-FFF2-40B4-BE49-F238E27FC236}">
                <a16:creationId xmlns:a16="http://schemas.microsoft.com/office/drawing/2014/main" id="{BC52E5F1-6F08-E714-F44A-FE327F4F130C}"/>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3392048" y="5298049"/>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E078845D-17FA-1B7B-298B-562BAB97D277}"/>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94281E0E-9A51-6C01-0205-839D4BF314D1}"/>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D949861B-1353-5BFD-ACF9-450022EEF5C1}"/>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29F9DABA-830B-9805-87ED-DD5EA60F2437}"/>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F935550B-A1C3-786E-CD48-1C0D25DDA741}"/>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pic>
        <p:nvPicPr>
          <p:cNvPr id="12" name="Picture 2" descr="Left and Right Turn Sign - Claim Your 10% Discount">
            <a:extLst>
              <a:ext uri="{FF2B5EF4-FFF2-40B4-BE49-F238E27FC236}">
                <a16:creationId xmlns:a16="http://schemas.microsoft.com/office/drawing/2014/main" id="{85774080-6D07-57E2-6B26-F70517CAA7CE}"/>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58437" y="4538877"/>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Arrow Connector 12">
            <a:extLst>
              <a:ext uri="{FF2B5EF4-FFF2-40B4-BE49-F238E27FC236}">
                <a16:creationId xmlns:a16="http://schemas.microsoft.com/office/drawing/2014/main" id="{76D221D1-9A00-AE5E-B7D2-5133664CDB51}"/>
              </a:ext>
            </a:extLst>
          </p:cNvPr>
          <p:cNvCxnSpPr>
            <a:cxnSpLocks/>
          </p:cNvCxnSpPr>
          <p:nvPr/>
        </p:nvCxnSpPr>
        <p:spPr>
          <a:xfrm flipH="1">
            <a:off x="2533399" y="4887517"/>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DCB6D78C-3BCB-D77C-8ACF-DFC16C1DC435}"/>
              </a:ext>
            </a:extLst>
          </p:cNvPr>
          <p:cNvCxnSpPr>
            <a:cxnSpLocks/>
          </p:cNvCxnSpPr>
          <p:nvPr/>
        </p:nvCxnSpPr>
        <p:spPr>
          <a:xfrm>
            <a:off x="3130595" y="5025577"/>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FFD23BD3-5024-F004-A08B-5CBE459AF05E}"/>
              </a:ext>
            </a:extLst>
          </p:cNvPr>
          <p:cNvSpPr txBox="1"/>
          <p:nvPr/>
        </p:nvSpPr>
        <p:spPr>
          <a:xfrm>
            <a:off x="2972674" y="4702851"/>
            <a:ext cx="375139" cy="369332"/>
          </a:xfrm>
          <a:prstGeom prst="rect">
            <a:avLst/>
          </a:prstGeom>
          <a:noFill/>
        </p:spPr>
        <p:txBody>
          <a:bodyPr wrap="square" rtlCol="0">
            <a:spAutoFit/>
          </a:bodyPr>
          <a:lstStyle/>
          <a:p>
            <a:r>
              <a:rPr lang="en-US" b="1" dirty="0"/>
              <a:t>X</a:t>
            </a:r>
          </a:p>
        </p:txBody>
      </p:sp>
      <p:sp>
        <p:nvSpPr>
          <p:cNvPr id="16" name="TextBox 15">
            <a:extLst>
              <a:ext uri="{FF2B5EF4-FFF2-40B4-BE49-F238E27FC236}">
                <a16:creationId xmlns:a16="http://schemas.microsoft.com/office/drawing/2014/main" id="{BF2E2205-A375-E25C-869D-CAB48DB496A9}"/>
              </a:ext>
            </a:extLst>
          </p:cNvPr>
          <p:cNvSpPr txBox="1"/>
          <p:nvPr/>
        </p:nvSpPr>
        <p:spPr>
          <a:xfrm>
            <a:off x="1318508" y="4559385"/>
            <a:ext cx="2039815" cy="646331"/>
          </a:xfrm>
          <a:prstGeom prst="rect">
            <a:avLst/>
          </a:prstGeom>
          <a:noFill/>
        </p:spPr>
        <p:txBody>
          <a:bodyPr wrap="square" rtlCol="0">
            <a:spAutoFit/>
          </a:bodyPr>
          <a:lstStyle/>
          <a:p>
            <a:r>
              <a:rPr lang="en-US" dirty="0"/>
              <a:t>L2  L2  L2 </a:t>
            </a:r>
          </a:p>
          <a:p>
            <a:r>
              <a:rPr lang="en-US" dirty="0"/>
              <a:t>L2  L2  L2  </a:t>
            </a:r>
          </a:p>
        </p:txBody>
      </p:sp>
      <p:sp>
        <p:nvSpPr>
          <p:cNvPr id="17" name="TextBox 16">
            <a:extLst>
              <a:ext uri="{FF2B5EF4-FFF2-40B4-BE49-F238E27FC236}">
                <a16:creationId xmlns:a16="http://schemas.microsoft.com/office/drawing/2014/main" id="{979493DA-D9E8-117B-ED6F-3B736B9477F8}"/>
              </a:ext>
            </a:extLst>
          </p:cNvPr>
          <p:cNvSpPr txBox="1"/>
          <p:nvPr/>
        </p:nvSpPr>
        <p:spPr>
          <a:xfrm>
            <a:off x="8979874" y="3630934"/>
            <a:ext cx="2373926" cy="646331"/>
          </a:xfrm>
          <a:prstGeom prst="rect">
            <a:avLst/>
          </a:prstGeom>
          <a:noFill/>
        </p:spPr>
        <p:txBody>
          <a:bodyPr wrap="square" rtlCol="0">
            <a:spAutoFit/>
          </a:bodyPr>
          <a:lstStyle/>
          <a:p>
            <a:r>
              <a:rPr lang="en-US" b="1" dirty="0"/>
              <a:t>L3 –  Lead a ministry   </a:t>
            </a:r>
          </a:p>
          <a:p>
            <a:r>
              <a:rPr lang="en-US" b="1" dirty="0"/>
              <a:t>      through a team</a:t>
            </a:r>
          </a:p>
        </p:txBody>
      </p:sp>
      <p:cxnSp>
        <p:nvCxnSpPr>
          <p:cNvPr id="18" name="Straight Arrow Connector 17">
            <a:extLst>
              <a:ext uri="{FF2B5EF4-FFF2-40B4-BE49-F238E27FC236}">
                <a16:creationId xmlns:a16="http://schemas.microsoft.com/office/drawing/2014/main" id="{39539F21-8676-30E9-A5CD-392B5833246B}"/>
              </a:ext>
            </a:extLst>
          </p:cNvPr>
          <p:cNvCxnSpPr>
            <a:cxnSpLocks/>
          </p:cNvCxnSpPr>
          <p:nvPr/>
        </p:nvCxnSpPr>
        <p:spPr>
          <a:xfrm flipH="1">
            <a:off x="2500657" y="4010714"/>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0AB91ACD-6BBF-F387-6EF2-03CF08B11F19}"/>
              </a:ext>
            </a:extLst>
          </p:cNvPr>
          <p:cNvCxnSpPr>
            <a:cxnSpLocks/>
          </p:cNvCxnSpPr>
          <p:nvPr/>
        </p:nvCxnSpPr>
        <p:spPr>
          <a:xfrm>
            <a:off x="3097853" y="4148774"/>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ECE6BDB8-D6E7-7584-6858-2C6FB7DF6E93}"/>
              </a:ext>
            </a:extLst>
          </p:cNvPr>
          <p:cNvSpPr txBox="1"/>
          <p:nvPr/>
        </p:nvSpPr>
        <p:spPr>
          <a:xfrm>
            <a:off x="2939932" y="3826048"/>
            <a:ext cx="375139" cy="369332"/>
          </a:xfrm>
          <a:prstGeom prst="rect">
            <a:avLst/>
          </a:prstGeom>
          <a:noFill/>
        </p:spPr>
        <p:txBody>
          <a:bodyPr wrap="square" rtlCol="0">
            <a:spAutoFit/>
          </a:bodyPr>
          <a:lstStyle/>
          <a:p>
            <a:r>
              <a:rPr lang="en-US" b="1" dirty="0"/>
              <a:t>X</a:t>
            </a:r>
          </a:p>
        </p:txBody>
      </p:sp>
      <p:sp>
        <p:nvSpPr>
          <p:cNvPr id="22" name="TextBox 21">
            <a:extLst>
              <a:ext uri="{FF2B5EF4-FFF2-40B4-BE49-F238E27FC236}">
                <a16:creationId xmlns:a16="http://schemas.microsoft.com/office/drawing/2014/main" id="{7E55DCC3-D5A3-C294-8DC3-170FA2CFEBCF}"/>
              </a:ext>
            </a:extLst>
          </p:cNvPr>
          <p:cNvSpPr txBox="1"/>
          <p:nvPr/>
        </p:nvSpPr>
        <p:spPr>
          <a:xfrm>
            <a:off x="1411304" y="3632994"/>
            <a:ext cx="2039815" cy="646331"/>
          </a:xfrm>
          <a:prstGeom prst="rect">
            <a:avLst/>
          </a:prstGeom>
          <a:noFill/>
        </p:spPr>
        <p:txBody>
          <a:bodyPr wrap="square" rtlCol="0">
            <a:spAutoFit/>
          </a:bodyPr>
          <a:lstStyle/>
          <a:p>
            <a:r>
              <a:rPr lang="en-US" dirty="0"/>
              <a:t>L3   L3   </a:t>
            </a:r>
          </a:p>
          <a:p>
            <a:r>
              <a:rPr lang="en-US" dirty="0"/>
              <a:t>L3   L3    </a:t>
            </a:r>
          </a:p>
        </p:txBody>
      </p:sp>
      <p:sp>
        <p:nvSpPr>
          <p:cNvPr id="23" name="TextBox 22">
            <a:extLst>
              <a:ext uri="{FF2B5EF4-FFF2-40B4-BE49-F238E27FC236}">
                <a16:creationId xmlns:a16="http://schemas.microsoft.com/office/drawing/2014/main" id="{E4E9FF28-B699-D287-9FDB-E3DF5019E3CF}"/>
              </a:ext>
            </a:extLst>
          </p:cNvPr>
          <p:cNvSpPr txBox="1"/>
          <p:nvPr/>
        </p:nvSpPr>
        <p:spPr>
          <a:xfrm>
            <a:off x="8979874" y="2547775"/>
            <a:ext cx="2039815" cy="646331"/>
          </a:xfrm>
          <a:prstGeom prst="rect">
            <a:avLst/>
          </a:prstGeom>
          <a:noFill/>
        </p:spPr>
        <p:txBody>
          <a:bodyPr wrap="square" rtlCol="0">
            <a:spAutoFit/>
          </a:bodyPr>
          <a:lstStyle/>
          <a:p>
            <a:r>
              <a:rPr lang="en-US" b="1" dirty="0"/>
              <a:t>L4 – Grow a  </a:t>
            </a:r>
          </a:p>
          <a:p>
            <a:r>
              <a:rPr lang="en-US" b="1" dirty="0"/>
              <a:t>       ministry 5-10x    </a:t>
            </a:r>
          </a:p>
        </p:txBody>
      </p:sp>
      <p:pic>
        <p:nvPicPr>
          <p:cNvPr id="24" name="Picture 2" descr="Left and Right Turn Sign - Claim Your 10% Discount">
            <a:extLst>
              <a:ext uri="{FF2B5EF4-FFF2-40B4-BE49-F238E27FC236}">
                <a16:creationId xmlns:a16="http://schemas.microsoft.com/office/drawing/2014/main" id="{D8A23CA5-0C36-2BA0-7B7A-34D377F5E304}"/>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7517359" y="2191233"/>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25" name="Straight Arrow Connector 24">
            <a:extLst>
              <a:ext uri="{FF2B5EF4-FFF2-40B4-BE49-F238E27FC236}">
                <a16:creationId xmlns:a16="http://schemas.microsoft.com/office/drawing/2014/main" id="{9B3AAB3C-1B96-5AD5-E99D-CBB98135298A}"/>
              </a:ext>
            </a:extLst>
          </p:cNvPr>
          <p:cNvCxnSpPr>
            <a:cxnSpLocks/>
          </p:cNvCxnSpPr>
          <p:nvPr/>
        </p:nvCxnSpPr>
        <p:spPr>
          <a:xfrm flipH="1">
            <a:off x="2484895" y="288085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98C1D583-9B35-4000-E307-1BF3D0F6AD2B}"/>
              </a:ext>
            </a:extLst>
          </p:cNvPr>
          <p:cNvCxnSpPr>
            <a:cxnSpLocks/>
          </p:cNvCxnSpPr>
          <p:nvPr/>
        </p:nvCxnSpPr>
        <p:spPr>
          <a:xfrm>
            <a:off x="3082091" y="301891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27C3B86F-EEF1-FACF-44DD-057C18501DC0}"/>
              </a:ext>
            </a:extLst>
          </p:cNvPr>
          <p:cNvSpPr txBox="1"/>
          <p:nvPr/>
        </p:nvSpPr>
        <p:spPr>
          <a:xfrm>
            <a:off x="2924170" y="2696189"/>
            <a:ext cx="375139" cy="369332"/>
          </a:xfrm>
          <a:prstGeom prst="rect">
            <a:avLst/>
          </a:prstGeom>
          <a:noFill/>
        </p:spPr>
        <p:txBody>
          <a:bodyPr wrap="square" rtlCol="0">
            <a:spAutoFit/>
          </a:bodyPr>
          <a:lstStyle/>
          <a:p>
            <a:r>
              <a:rPr lang="en-US" b="1" dirty="0"/>
              <a:t>X</a:t>
            </a:r>
          </a:p>
        </p:txBody>
      </p:sp>
      <p:sp>
        <p:nvSpPr>
          <p:cNvPr id="28" name="TextBox 27">
            <a:extLst>
              <a:ext uri="{FF2B5EF4-FFF2-40B4-BE49-F238E27FC236}">
                <a16:creationId xmlns:a16="http://schemas.microsoft.com/office/drawing/2014/main" id="{F1AE243E-71EA-D489-293F-49B4E1219F13}"/>
              </a:ext>
            </a:extLst>
          </p:cNvPr>
          <p:cNvSpPr txBox="1"/>
          <p:nvPr/>
        </p:nvSpPr>
        <p:spPr>
          <a:xfrm>
            <a:off x="1411304" y="2706603"/>
            <a:ext cx="2039815" cy="646331"/>
          </a:xfrm>
          <a:prstGeom prst="rect">
            <a:avLst/>
          </a:prstGeom>
          <a:noFill/>
        </p:spPr>
        <p:txBody>
          <a:bodyPr wrap="square" rtlCol="0">
            <a:spAutoFit/>
          </a:bodyPr>
          <a:lstStyle/>
          <a:p>
            <a:r>
              <a:rPr lang="en-US" dirty="0"/>
              <a:t>L4    L4   </a:t>
            </a:r>
          </a:p>
          <a:p>
            <a:r>
              <a:rPr lang="en-US" dirty="0"/>
              <a:t>    </a:t>
            </a:r>
          </a:p>
        </p:txBody>
      </p:sp>
      <p:sp>
        <p:nvSpPr>
          <p:cNvPr id="29" name="TextBox 28">
            <a:extLst>
              <a:ext uri="{FF2B5EF4-FFF2-40B4-BE49-F238E27FC236}">
                <a16:creationId xmlns:a16="http://schemas.microsoft.com/office/drawing/2014/main" id="{C422A0E1-6787-F78A-A67F-038FF5DA291C}"/>
              </a:ext>
            </a:extLst>
          </p:cNvPr>
          <p:cNvSpPr txBox="1"/>
          <p:nvPr/>
        </p:nvSpPr>
        <p:spPr>
          <a:xfrm>
            <a:off x="8979874" y="1182563"/>
            <a:ext cx="2039815" cy="923330"/>
          </a:xfrm>
          <a:prstGeom prst="rect">
            <a:avLst/>
          </a:prstGeom>
          <a:noFill/>
        </p:spPr>
        <p:txBody>
          <a:bodyPr wrap="square" rtlCol="0">
            <a:spAutoFit/>
          </a:bodyPr>
          <a:lstStyle/>
          <a:p>
            <a:r>
              <a:rPr lang="en-US" b="1" dirty="0"/>
              <a:t>L5 – Multiply </a:t>
            </a:r>
          </a:p>
          <a:p>
            <a:r>
              <a:rPr lang="en-US" b="1" dirty="0"/>
              <a:t>       leaders and </a:t>
            </a:r>
          </a:p>
          <a:p>
            <a:r>
              <a:rPr lang="en-US" b="1" dirty="0"/>
              <a:t>       ministries</a:t>
            </a:r>
          </a:p>
        </p:txBody>
      </p:sp>
      <p:pic>
        <p:nvPicPr>
          <p:cNvPr id="30" name="Picture 2" descr="Left and Right Turn Sign - Claim Your 10% Discount">
            <a:extLst>
              <a:ext uri="{FF2B5EF4-FFF2-40B4-BE49-F238E27FC236}">
                <a16:creationId xmlns:a16="http://schemas.microsoft.com/office/drawing/2014/main" id="{FF7E8BA0-772B-EA3C-6A92-252B5FC6359A}"/>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3451119" y="3521964"/>
            <a:ext cx="409581" cy="409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578824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4DFFB-A879-648E-EC33-925C6E7AEC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357D23-AF6B-7BF0-1CFE-066D6AAEDC74}"/>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01792640-4942-2F33-4E62-CD2C5A6F487B}"/>
              </a:ext>
            </a:extLst>
          </p:cNvPr>
          <p:cNvPicPr>
            <a:picLocks noChangeAspect="1"/>
          </p:cNvPicPr>
          <p:nvPr/>
        </p:nvPicPr>
        <p:blipFill>
          <a:blip r:embed="rId3"/>
          <a:srcRect b="5835"/>
          <a:stretch>
            <a:fillRect/>
          </a:stretch>
        </p:blipFill>
        <p:spPr>
          <a:xfrm>
            <a:off x="728296" y="59334"/>
            <a:ext cx="10735408" cy="6739332"/>
          </a:xfrm>
          <a:prstGeom prst="rect">
            <a:avLst/>
          </a:prstGeom>
        </p:spPr>
      </p:pic>
      <p:pic>
        <p:nvPicPr>
          <p:cNvPr id="5122" name="Picture 2" descr="Left and Right Turn Sign - Claim Your 10% Discount">
            <a:extLst>
              <a:ext uri="{FF2B5EF4-FFF2-40B4-BE49-F238E27FC236}">
                <a16:creationId xmlns:a16="http://schemas.microsoft.com/office/drawing/2014/main" id="{5C23E8BF-A18F-8E7D-E222-727F1937CBCD}"/>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72063" y="6037384"/>
            <a:ext cx="409581" cy="40958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E193C5A-43BB-5AF2-3BC9-860050997242}"/>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DFA40AF3-B207-4AA0-5118-D1B04F693771}"/>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pic>
        <p:nvPicPr>
          <p:cNvPr id="6" name="Picture 2" descr="Left and Right Turn Sign - Claim Your 10% Discount">
            <a:extLst>
              <a:ext uri="{FF2B5EF4-FFF2-40B4-BE49-F238E27FC236}">
                <a16:creationId xmlns:a16="http://schemas.microsoft.com/office/drawing/2014/main" id="{807338FF-280A-1D84-FCD0-636234C01284}"/>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3392048" y="5298049"/>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FD4A9470-2822-33EE-7B6B-ADB4F45F871C}"/>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CB13EAA9-400A-7EA5-35F0-48CDA27888A6}"/>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B8662263-E8E9-784E-D846-2ECB782FB797}"/>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69DCFFE7-575C-B071-D5B1-CD17B5698CDA}"/>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1B228698-ADCC-0B14-504E-B2268C8EAB63}"/>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pic>
        <p:nvPicPr>
          <p:cNvPr id="12" name="Picture 2" descr="Left and Right Turn Sign - Claim Your 10% Discount">
            <a:extLst>
              <a:ext uri="{FF2B5EF4-FFF2-40B4-BE49-F238E27FC236}">
                <a16:creationId xmlns:a16="http://schemas.microsoft.com/office/drawing/2014/main" id="{4D37D93A-BA29-9489-7BC4-4DC25D400848}"/>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58437" y="4538877"/>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Arrow Connector 12">
            <a:extLst>
              <a:ext uri="{FF2B5EF4-FFF2-40B4-BE49-F238E27FC236}">
                <a16:creationId xmlns:a16="http://schemas.microsoft.com/office/drawing/2014/main" id="{D782586E-4EDB-34B9-2BDB-9F4A877C111E}"/>
              </a:ext>
            </a:extLst>
          </p:cNvPr>
          <p:cNvCxnSpPr>
            <a:cxnSpLocks/>
          </p:cNvCxnSpPr>
          <p:nvPr/>
        </p:nvCxnSpPr>
        <p:spPr>
          <a:xfrm flipH="1">
            <a:off x="2533399" y="4887517"/>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EF46C0C7-B3CA-D1A1-E335-F399B9AFCA2D}"/>
              </a:ext>
            </a:extLst>
          </p:cNvPr>
          <p:cNvCxnSpPr>
            <a:cxnSpLocks/>
          </p:cNvCxnSpPr>
          <p:nvPr/>
        </p:nvCxnSpPr>
        <p:spPr>
          <a:xfrm>
            <a:off x="3130595" y="5025577"/>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6DCD7363-88C8-36D6-B4A6-9AEB09781E3B}"/>
              </a:ext>
            </a:extLst>
          </p:cNvPr>
          <p:cNvSpPr txBox="1"/>
          <p:nvPr/>
        </p:nvSpPr>
        <p:spPr>
          <a:xfrm>
            <a:off x="2972674" y="4702851"/>
            <a:ext cx="375139" cy="369332"/>
          </a:xfrm>
          <a:prstGeom prst="rect">
            <a:avLst/>
          </a:prstGeom>
          <a:noFill/>
        </p:spPr>
        <p:txBody>
          <a:bodyPr wrap="square" rtlCol="0">
            <a:spAutoFit/>
          </a:bodyPr>
          <a:lstStyle/>
          <a:p>
            <a:r>
              <a:rPr lang="en-US" b="1" dirty="0"/>
              <a:t>X</a:t>
            </a:r>
          </a:p>
        </p:txBody>
      </p:sp>
      <p:sp>
        <p:nvSpPr>
          <p:cNvPr id="16" name="TextBox 15">
            <a:extLst>
              <a:ext uri="{FF2B5EF4-FFF2-40B4-BE49-F238E27FC236}">
                <a16:creationId xmlns:a16="http://schemas.microsoft.com/office/drawing/2014/main" id="{6B0FE1EA-A21A-4D14-C368-F015B53B7455}"/>
              </a:ext>
            </a:extLst>
          </p:cNvPr>
          <p:cNvSpPr txBox="1"/>
          <p:nvPr/>
        </p:nvSpPr>
        <p:spPr>
          <a:xfrm>
            <a:off x="1318508" y="4559385"/>
            <a:ext cx="2039815" cy="646331"/>
          </a:xfrm>
          <a:prstGeom prst="rect">
            <a:avLst/>
          </a:prstGeom>
          <a:noFill/>
        </p:spPr>
        <p:txBody>
          <a:bodyPr wrap="square" rtlCol="0">
            <a:spAutoFit/>
          </a:bodyPr>
          <a:lstStyle/>
          <a:p>
            <a:r>
              <a:rPr lang="en-US" dirty="0"/>
              <a:t>L2  L2  L2 </a:t>
            </a:r>
          </a:p>
          <a:p>
            <a:r>
              <a:rPr lang="en-US" dirty="0"/>
              <a:t>L2  L2  L2  </a:t>
            </a:r>
          </a:p>
        </p:txBody>
      </p:sp>
      <p:sp>
        <p:nvSpPr>
          <p:cNvPr id="17" name="TextBox 16">
            <a:extLst>
              <a:ext uri="{FF2B5EF4-FFF2-40B4-BE49-F238E27FC236}">
                <a16:creationId xmlns:a16="http://schemas.microsoft.com/office/drawing/2014/main" id="{45328DED-0C0F-484A-4F34-78853974A62C}"/>
              </a:ext>
            </a:extLst>
          </p:cNvPr>
          <p:cNvSpPr txBox="1"/>
          <p:nvPr/>
        </p:nvSpPr>
        <p:spPr>
          <a:xfrm>
            <a:off x="8979874" y="3630934"/>
            <a:ext cx="2373926" cy="646331"/>
          </a:xfrm>
          <a:prstGeom prst="rect">
            <a:avLst/>
          </a:prstGeom>
          <a:noFill/>
        </p:spPr>
        <p:txBody>
          <a:bodyPr wrap="square" rtlCol="0">
            <a:spAutoFit/>
          </a:bodyPr>
          <a:lstStyle/>
          <a:p>
            <a:r>
              <a:rPr lang="en-US" b="1" dirty="0"/>
              <a:t>L3 –  Lead a ministry   </a:t>
            </a:r>
          </a:p>
          <a:p>
            <a:r>
              <a:rPr lang="en-US" b="1" dirty="0"/>
              <a:t>      through a team</a:t>
            </a:r>
          </a:p>
        </p:txBody>
      </p:sp>
      <p:cxnSp>
        <p:nvCxnSpPr>
          <p:cNvPr id="18" name="Straight Arrow Connector 17">
            <a:extLst>
              <a:ext uri="{FF2B5EF4-FFF2-40B4-BE49-F238E27FC236}">
                <a16:creationId xmlns:a16="http://schemas.microsoft.com/office/drawing/2014/main" id="{413A211C-A77A-BBBE-27A9-7F9093B6EDB4}"/>
              </a:ext>
            </a:extLst>
          </p:cNvPr>
          <p:cNvCxnSpPr>
            <a:cxnSpLocks/>
          </p:cNvCxnSpPr>
          <p:nvPr/>
        </p:nvCxnSpPr>
        <p:spPr>
          <a:xfrm flipH="1">
            <a:off x="2500657" y="4010714"/>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ECE0E18A-9834-1551-90F9-F892C156A38B}"/>
              </a:ext>
            </a:extLst>
          </p:cNvPr>
          <p:cNvCxnSpPr>
            <a:cxnSpLocks/>
          </p:cNvCxnSpPr>
          <p:nvPr/>
        </p:nvCxnSpPr>
        <p:spPr>
          <a:xfrm>
            <a:off x="3097853" y="4148774"/>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77389537-1C74-109D-7BB2-DBEE83E07E34}"/>
              </a:ext>
            </a:extLst>
          </p:cNvPr>
          <p:cNvSpPr txBox="1"/>
          <p:nvPr/>
        </p:nvSpPr>
        <p:spPr>
          <a:xfrm>
            <a:off x="2939932" y="3826048"/>
            <a:ext cx="375139" cy="369332"/>
          </a:xfrm>
          <a:prstGeom prst="rect">
            <a:avLst/>
          </a:prstGeom>
          <a:noFill/>
        </p:spPr>
        <p:txBody>
          <a:bodyPr wrap="square" rtlCol="0">
            <a:spAutoFit/>
          </a:bodyPr>
          <a:lstStyle/>
          <a:p>
            <a:r>
              <a:rPr lang="en-US" b="1" dirty="0"/>
              <a:t>X</a:t>
            </a:r>
          </a:p>
        </p:txBody>
      </p:sp>
      <p:sp>
        <p:nvSpPr>
          <p:cNvPr id="22" name="TextBox 21">
            <a:extLst>
              <a:ext uri="{FF2B5EF4-FFF2-40B4-BE49-F238E27FC236}">
                <a16:creationId xmlns:a16="http://schemas.microsoft.com/office/drawing/2014/main" id="{ABA0CA3A-091B-4D29-9FF2-BDBE013D206E}"/>
              </a:ext>
            </a:extLst>
          </p:cNvPr>
          <p:cNvSpPr txBox="1"/>
          <p:nvPr/>
        </p:nvSpPr>
        <p:spPr>
          <a:xfrm>
            <a:off x="1411304" y="3632994"/>
            <a:ext cx="2039815" cy="646331"/>
          </a:xfrm>
          <a:prstGeom prst="rect">
            <a:avLst/>
          </a:prstGeom>
          <a:noFill/>
        </p:spPr>
        <p:txBody>
          <a:bodyPr wrap="square" rtlCol="0">
            <a:spAutoFit/>
          </a:bodyPr>
          <a:lstStyle/>
          <a:p>
            <a:r>
              <a:rPr lang="en-US" dirty="0"/>
              <a:t>L3   L3   </a:t>
            </a:r>
          </a:p>
          <a:p>
            <a:r>
              <a:rPr lang="en-US" dirty="0"/>
              <a:t>L3   L3    </a:t>
            </a:r>
          </a:p>
        </p:txBody>
      </p:sp>
      <p:sp>
        <p:nvSpPr>
          <p:cNvPr id="23" name="TextBox 22">
            <a:extLst>
              <a:ext uri="{FF2B5EF4-FFF2-40B4-BE49-F238E27FC236}">
                <a16:creationId xmlns:a16="http://schemas.microsoft.com/office/drawing/2014/main" id="{88222DE9-D77F-9243-5097-5E86136BD2BF}"/>
              </a:ext>
            </a:extLst>
          </p:cNvPr>
          <p:cNvSpPr txBox="1"/>
          <p:nvPr/>
        </p:nvSpPr>
        <p:spPr>
          <a:xfrm>
            <a:off x="8979874" y="2547775"/>
            <a:ext cx="2039815" cy="646331"/>
          </a:xfrm>
          <a:prstGeom prst="rect">
            <a:avLst/>
          </a:prstGeom>
          <a:noFill/>
        </p:spPr>
        <p:txBody>
          <a:bodyPr wrap="square" rtlCol="0">
            <a:spAutoFit/>
          </a:bodyPr>
          <a:lstStyle/>
          <a:p>
            <a:r>
              <a:rPr lang="en-US" b="1" dirty="0"/>
              <a:t>L4 – Grow a  </a:t>
            </a:r>
          </a:p>
          <a:p>
            <a:r>
              <a:rPr lang="en-US" b="1" dirty="0"/>
              <a:t>       ministry 5-10x    </a:t>
            </a:r>
          </a:p>
        </p:txBody>
      </p:sp>
      <p:pic>
        <p:nvPicPr>
          <p:cNvPr id="24" name="Picture 2" descr="Left and Right Turn Sign - Claim Your 10% Discount">
            <a:extLst>
              <a:ext uri="{FF2B5EF4-FFF2-40B4-BE49-F238E27FC236}">
                <a16:creationId xmlns:a16="http://schemas.microsoft.com/office/drawing/2014/main" id="{895DA67C-12D2-02CC-EFB1-26C9AC94C5E9}"/>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7517359" y="2191233"/>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25" name="Straight Arrow Connector 24">
            <a:extLst>
              <a:ext uri="{FF2B5EF4-FFF2-40B4-BE49-F238E27FC236}">
                <a16:creationId xmlns:a16="http://schemas.microsoft.com/office/drawing/2014/main" id="{40EB05A1-C65B-7228-5B59-6D6A1B9380B6}"/>
              </a:ext>
            </a:extLst>
          </p:cNvPr>
          <p:cNvCxnSpPr>
            <a:cxnSpLocks/>
          </p:cNvCxnSpPr>
          <p:nvPr/>
        </p:nvCxnSpPr>
        <p:spPr>
          <a:xfrm flipH="1">
            <a:off x="2484895" y="288085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35936A05-0F7F-818B-C8AE-352FD1E58F55}"/>
              </a:ext>
            </a:extLst>
          </p:cNvPr>
          <p:cNvCxnSpPr>
            <a:cxnSpLocks/>
          </p:cNvCxnSpPr>
          <p:nvPr/>
        </p:nvCxnSpPr>
        <p:spPr>
          <a:xfrm>
            <a:off x="3082091" y="301891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68C3703F-00D5-74B7-3EC8-7FFA49C86692}"/>
              </a:ext>
            </a:extLst>
          </p:cNvPr>
          <p:cNvSpPr txBox="1"/>
          <p:nvPr/>
        </p:nvSpPr>
        <p:spPr>
          <a:xfrm>
            <a:off x="2924170" y="2696189"/>
            <a:ext cx="375139" cy="369332"/>
          </a:xfrm>
          <a:prstGeom prst="rect">
            <a:avLst/>
          </a:prstGeom>
          <a:noFill/>
        </p:spPr>
        <p:txBody>
          <a:bodyPr wrap="square" rtlCol="0">
            <a:spAutoFit/>
          </a:bodyPr>
          <a:lstStyle/>
          <a:p>
            <a:r>
              <a:rPr lang="en-US" b="1" dirty="0"/>
              <a:t>X</a:t>
            </a:r>
          </a:p>
        </p:txBody>
      </p:sp>
      <p:sp>
        <p:nvSpPr>
          <p:cNvPr id="28" name="TextBox 27">
            <a:extLst>
              <a:ext uri="{FF2B5EF4-FFF2-40B4-BE49-F238E27FC236}">
                <a16:creationId xmlns:a16="http://schemas.microsoft.com/office/drawing/2014/main" id="{99C29CEB-5D29-D268-E565-1065839D04D6}"/>
              </a:ext>
            </a:extLst>
          </p:cNvPr>
          <p:cNvSpPr txBox="1"/>
          <p:nvPr/>
        </p:nvSpPr>
        <p:spPr>
          <a:xfrm>
            <a:off x="1411304" y="2706603"/>
            <a:ext cx="2039815" cy="646331"/>
          </a:xfrm>
          <a:prstGeom prst="rect">
            <a:avLst/>
          </a:prstGeom>
          <a:noFill/>
        </p:spPr>
        <p:txBody>
          <a:bodyPr wrap="square" rtlCol="0">
            <a:spAutoFit/>
          </a:bodyPr>
          <a:lstStyle/>
          <a:p>
            <a:r>
              <a:rPr lang="en-US" dirty="0"/>
              <a:t>L4    L4   </a:t>
            </a:r>
          </a:p>
          <a:p>
            <a:r>
              <a:rPr lang="en-US" dirty="0"/>
              <a:t>    </a:t>
            </a:r>
          </a:p>
        </p:txBody>
      </p:sp>
      <p:sp>
        <p:nvSpPr>
          <p:cNvPr id="29" name="TextBox 28">
            <a:extLst>
              <a:ext uri="{FF2B5EF4-FFF2-40B4-BE49-F238E27FC236}">
                <a16:creationId xmlns:a16="http://schemas.microsoft.com/office/drawing/2014/main" id="{C9CCA412-3EBB-BF7A-F44D-42C1B38861CC}"/>
              </a:ext>
            </a:extLst>
          </p:cNvPr>
          <p:cNvSpPr txBox="1"/>
          <p:nvPr/>
        </p:nvSpPr>
        <p:spPr>
          <a:xfrm>
            <a:off x="8979874" y="1182563"/>
            <a:ext cx="2039815" cy="923330"/>
          </a:xfrm>
          <a:prstGeom prst="rect">
            <a:avLst/>
          </a:prstGeom>
          <a:noFill/>
        </p:spPr>
        <p:txBody>
          <a:bodyPr wrap="square" rtlCol="0">
            <a:spAutoFit/>
          </a:bodyPr>
          <a:lstStyle/>
          <a:p>
            <a:r>
              <a:rPr lang="en-US" b="1" dirty="0"/>
              <a:t>L5 – Multiply </a:t>
            </a:r>
          </a:p>
          <a:p>
            <a:r>
              <a:rPr lang="en-US" b="1" dirty="0"/>
              <a:t>       leaders and </a:t>
            </a:r>
          </a:p>
          <a:p>
            <a:r>
              <a:rPr lang="en-US" b="1" dirty="0"/>
              <a:t>       ministries</a:t>
            </a:r>
          </a:p>
        </p:txBody>
      </p:sp>
      <p:pic>
        <p:nvPicPr>
          <p:cNvPr id="30" name="Picture 2" descr="Left and Right Turn Sign - Claim Your 10% Discount">
            <a:extLst>
              <a:ext uri="{FF2B5EF4-FFF2-40B4-BE49-F238E27FC236}">
                <a16:creationId xmlns:a16="http://schemas.microsoft.com/office/drawing/2014/main" id="{1E7481B6-6F11-5684-AA46-8B157ACC7337}"/>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4397175" y="1644228"/>
            <a:ext cx="409581" cy="40958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Left and Right Turn Sign - Claim Your 10% Discount">
            <a:extLst>
              <a:ext uri="{FF2B5EF4-FFF2-40B4-BE49-F238E27FC236}">
                <a16:creationId xmlns:a16="http://schemas.microsoft.com/office/drawing/2014/main" id="{075A45DD-A383-3FA8-FDB1-98CD4DA8B266}"/>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3451119" y="3521964"/>
            <a:ext cx="409581" cy="409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90578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67FB2-72B8-6A59-8661-360E42D0FB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DC3CD9-F8B8-2FA4-C0DE-8441253A4296}"/>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8105A570-934F-E4B7-5F8A-0D46C0010147}"/>
              </a:ext>
            </a:extLst>
          </p:cNvPr>
          <p:cNvPicPr>
            <a:picLocks noChangeAspect="1"/>
          </p:cNvPicPr>
          <p:nvPr/>
        </p:nvPicPr>
        <p:blipFill>
          <a:blip r:embed="rId3"/>
          <a:srcRect b="5835"/>
          <a:stretch>
            <a:fillRect/>
          </a:stretch>
        </p:blipFill>
        <p:spPr>
          <a:xfrm>
            <a:off x="728296" y="59334"/>
            <a:ext cx="10735408" cy="6739332"/>
          </a:xfrm>
          <a:prstGeom prst="rect">
            <a:avLst/>
          </a:prstGeom>
        </p:spPr>
      </p:pic>
      <p:pic>
        <p:nvPicPr>
          <p:cNvPr id="5122" name="Picture 2" descr="Left and Right Turn Sign - Claim Your 10% Discount">
            <a:extLst>
              <a:ext uri="{FF2B5EF4-FFF2-40B4-BE49-F238E27FC236}">
                <a16:creationId xmlns:a16="http://schemas.microsoft.com/office/drawing/2014/main" id="{30E4A575-008A-33E2-1DD0-0EBF299FB65C}"/>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72063" y="6037384"/>
            <a:ext cx="409581" cy="40958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8C6429B-9114-34FC-4B83-FF67CC3688E2}"/>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51D6E8B8-32EC-0CD3-F4DD-2B89A1DD6755}"/>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pic>
        <p:nvPicPr>
          <p:cNvPr id="6" name="Picture 2" descr="Left and Right Turn Sign - Claim Your 10% Discount">
            <a:extLst>
              <a:ext uri="{FF2B5EF4-FFF2-40B4-BE49-F238E27FC236}">
                <a16:creationId xmlns:a16="http://schemas.microsoft.com/office/drawing/2014/main" id="{919FA646-0C24-96C2-B6BD-765BD9799E03}"/>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3392048" y="5298049"/>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2FA5B3B0-CB84-03F2-F029-58521E8F4FDE}"/>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49B1B113-8155-8559-8F53-B24665457A87}"/>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76BE3938-6A94-1CB5-9696-0FCDB355B7D3}"/>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0FBF71EF-7EE7-F963-278C-84D256C47F39}"/>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DBDBE5E6-0403-2D91-97EE-5DA4F240B822}"/>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pic>
        <p:nvPicPr>
          <p:cNvPr id="12" name="Picture 2" descr="Left and Right Turn Sign - Claim Your 10% Discount">
            <a:extLst>
              <a:ext uri="{FF2B5EF4-FFF2-40B4-BE49-F238E27FC236}">
                <a16:creationId xmlns:a16="http://schemas.microsoft.com/office/drawing/2014/main" id="{7B3C6784-93E1-F832-FD5D-9F32F1264083}"/>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58437" y="4538877"/>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Arrow Connector 12">
            <a:extLst>
              <a:ext uri="{FF2B5EF4-FFF2-40B4-BE49-F238E27FC236}">
                <a16:creationId xmlns:a16="http://schemas.microsoft.com/office/drawing/2014/main" id="{6B5367B9-1C34-F8B4-9666-3370B75C9820}"/>
              </a:ext>
            </a:extLst>
          </p:cNvPr>
          <p:cNvCxnSpPr>
            <a:cxnSpLocks/>
          </p:cNvCxnSpPr>
          <p:nvPr/>
        </p:nvCxnSpPr>
        <p:spPr>
          <a:xfrm flipH="1">
            <a:off x="2533399" y="4887517"/>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63BFD4B5-48D7-96EC-D723-63F3EC2B43C9}"/>
              </a:ext>
            </a:extLst>
          </p:cNvPr>
          <p:cNvCxnSpPr>
            <a:cxnSpLocks/>
          </p:cNvCxnSpPr>
          <p:nvPr/>
        </p:nvCxnSpPr>
        <p:spPr>
          <a:xfrm>
            <a:off x="3130595" y="5025577"/>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AA4685C8-A8E8-5191-7058-0584A2C0820A}"/>
              </a:ext>
            </a:extLst>
          </p:cNvPr>
          <p:cNvSpPr txBox="1"/>
          <p:nvPr/>
        </p:nvSpPr>
        <p:spPr>
          <a:xfrm>
            <a:off x="2972674" y="4702851"/>
            <a:ext cx="375139" cy="369332"/>
          </a:xfrm>
          <a:prstGeom prst="rect">
            <a:avLst/>
          </a:prstGeom>
          <a:noFill/>
        </p:spPr>
        <p:txBody>
          <a:bodyPr wrap="square" rtlCol="0">
            <a:spAutoFit/>
          </a:bodyPr>
          <a:lstStyle/>
          <a:p>
            <a:r>
              <a:rPr lang="en-US" b="1" dirty="0"/>
              <a:t>X</a:t>
            </a:r>
          </a:p>
        </p:txBody>
      </p:sp>
      <p:sp>
        <p:nvSpPr>
          <p:cNvPr id="16" name="TextBox 15">
            <a:extLst>
              <a:ext uri="{FF2B5EF4-FFF2-40B4-BE49-F238E27FC236}">
                <a16:creationId xmlns:a16="http://schemas.microsoft.com/office/drawing/2014/main" id="{27E648A2-D5FB-C2EB-4E55-91DED63D1229}"/>
              </a:ext>
            </a:extLst>
          </p:cNvPr>
          <p:cNvSpPr txBox="1"/>
          <p:nvPr/>
        </p:nvSpPr>
        <p:spPr>
          <a:xfrm>
            <a:off x="1318508" y="4559385"/>
            <a:ext cx="2039815" cy="646331"/>
          </a:xfrm>
          <a:prstGeom prst="rect">
            <a:avLst/>
          </a:prstGeom>
          <a:noFill/>
        </p:spPr>
        <p:txBody>
          <a:bodyPr wrap="square" rtlCol="0">
            <a:spAutoFit/>
          </a:bodyPr>
          <a:lstStyle/>
          <a:p>
            <a:r>
              <a:rPr lang="en-US" dirty="0"/>
              <a:t>L2  L2  L2 </a:t>
            </a:r>
          </a:p>
          <a:p>
            <a:r>
              <a:rPr lang="en-US" dirty="0"/>
              <a:t>L2  L2  L2  </a:t>
            </a:r>
          </a:p>
        </p:txBody>
      </p:sp>
      <p:sp>
        <p:nvSpPr>
          <p:cNvPr id="17" name="TextBox 16">
            <a:extLst>
              <a:ext uri="{FF2B5EF4-FFF2-40B4-BE49-F238E27FC236}">
                <a16:creationId xmlns:a16="http://schemas.microsoft.com/office/drawing/2014/main" id="{96C36C5E-7C9D-7EB7-61A4-9343D15409BE}"/>
              </a:ext>
            </a:extLst>
          </p:cNvPr>
          <p:cNvSpPr txBox="1"/>
          <p:nvPr/>
        </p:nvSpPr>
        <p:spPr>
          <a:xfrm>
            <a:off x="8979874" y="3630934"/>
            <a:ext cx="2373926" cy="646331"/>
          </a:xfrm>
          <a:prstGeom prst="rect">
            <a:avLst/>
          </a:prstGeom>
          <a:noFill/>
        </p:spPr>
        <p:txBody>
          <a:bodyPr wrap="square" rtlCol="0">
            <a:spAutoFit/>
          </a:bodyPr>
          <a:lstStyle/>
          <a:p>
            <a:r>
              <a:rPr lang="en-US" b="1" dirty="0"/>
              <a:t>L3 –  Lead a ministry   </a:t>
            </a:r>
          </a:p>
          <a:p>
            <a:r>
              <a:rPr lang="en-US" b="1" dirty="0"/>
              <a:t>      through a team</a:t>
            </a:r>
          </a:p>
        </p:txBody>
      </p:sp>
      <p:cxnSp>
        <p:nvCxnSpPr>
          <p:cNvPr id="18" name="Straight Arrow Connector 17">
            <a:extLst>
              <a:ext uri="{FF2B5EF4-FFF2-40B4-BE49-F238E27FC236}">
                <a16:creationId xmlns:a16="http://schemas.microsoft.com/office/drawing/2014/main" id="{986B435C-C069-9B27-3494-EEB2229AB126}"/>
              </a:ext>
            </a:extLst>
          </p:cNvPr>
          <p:cNvCxnSpPr>
            <a:cxnSpLocks/>
          </p:cNvCxnSpPr>
          <p:nvPr/>
        </p:nvCxnSpPr>
        <p:spPr>
          <a:xfrm flipH="1">
            <a:off x="2500657" y="4010714"/>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ECC274D1-63A8-F030-8672-E7F6D2EF9ADC}"/>
              </a:ext>
            </a:extLst>
          </p:cNvPr>
          <p:cNvCxnSpPr>
            <a:cxnSpLocks/>
          </p:cNvCxnSpPr>
          <p:nvPr/>
        </p:nvCxnSpPr>
        <p:spPr>
          <a:xfrm>
            <a:off x="3097853" y="4148774"/>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FC920AEA-D29C-1CA3-CFC1-3B4E0EF30F67}"/>
              </a:ext>
            </a:extLst>
          </p:cNvPr>
          <p:cNvSpPr txBox="1"/>
          <p:nvPr/>
        </p:nvSpPr>
        <p:spPr>
          <a:xfrm>
            <a:off x="2939932" y="3826048"/>
            <a:ext cx="375139" cy="369332"/>
          </a:xfrm>
          <a:prstGeom prst="rect">
            <a:avLst/>
          </a:prstGeom>
          <a:noFill/>
        </p:spPr>
        <p:txBody>
          <a:bodyPr wrap="square" rtlCol="0">
            <a:spAutoFit/>
          </a:bodyPr>
          <a:lstStyle/>
          <a:p>
            <a:r>
              <a:rPr lang="en-US" b="1" dirty="0"/>
              <a:t>X</a:t>
            </a:r>
          </a:p>
        </p:txBody>
      </p:sp>
      <p:sp>
        <p:nvSpPr>
          <p:cNvPr id="22" name="TextBox 21">
            <a:extLst>
              <a:ext uri="{FF2B5EF4-FFF2-40B4-BE49-F238E27FC236}">
                <a16:creationId xmlns:a16="http://schemas.microsoft.com/office/drawing/2014/main" id="{03392D25-B57F-6EF4-4542-DA987DA68464}"/>
              </a:ext>
            </a:extLst>
          </p:cNvPr>
          <p:cNvSpPr txBox="1"/>
          <p:nvPr/>
        </p:nvSpPr>
        <p:spPr>
          <a:xfrm>
            <a:off x="1411304" y="3632994"/>
            <a:ext cx="2039815" cy="646331"/>
          </a:xfrm>
          <a:prstGeom prst="rect">
            <a:avLst/>
          </a:prstGeom>
          <a:noFill/>
        </p:spPr>
        <p:txBody>
          <a:bodyPr wrap="square" rtlCol="0">
            <a:spAutoFit/>
          </a:bodyPr>
          <a:lstStyle/>
          <a:p>
            <a:r>
              <a:rPr lang="en-US" dirty="0"/>
              <a:t>L3   L3   </a:t>
            </a:r>
          </a:p>
          <a:p>
            <a:r>
              <a:rPr lang="en-US" dirty="0"/>
              <a:t>L3   L3    </a:t>
            </a:r>
          </a:p>
        </p:txBody>
      </p:sp>
      <p:sp>
        <p:nvSpPr>
          <p:cNvPr id="23" name="TextBox 22">
            <a:extLst>
              <a:ext uri="{FF2B5EF4-FFF2-40B4-BE49-F238E27FC236}">
                <a16:creationId xmlns:a16="http://schemas.microsoft.com/office/drawing/2014/main" id="{F5AE73C4-4AF7-6319-A9F2-C75C419EB789}"/>
              </a:ext>
            </a:extLst>
          </p:cNvPr>
          <p:cNvSpPr txBox="1"/>
          <p:nvPr/>
        </p:nvSpPr>
        <p:spPr>
          <a:xfrm>
            <a:off x="8979874" y="2547775"/>
            <a:ext cx="2039815" cy="646331"/>
          </a:xfrm>
          <a:prstGeom prst="rect">
            <a:avLst/>
          </a:prstGeom>
          <a:noFill/>
        </p:spPr>
        <p:txBody>
          <a:bodyPr wrap="square" rtlCol="0">
            <a:spAutoFit/>
          </a:bodyPr>
          <a:lstStyle/>
          <a:p>
            <a:r>
              <a:rPr lang="en-US" b="1" dirty="0"/>
              <a:t>L4 – Grow a  </a:t>
            </a:r>
          </a:p>
          <a:p>
            <a:r>
              <a:rPr lang="en-US" b="1" dirty="0"/>
              <a:t>       ministry 5-10x    </a:t>
            </a:r>
          </a:p>
        </p:txBody>
      </p:sp>
      <p:pic>
        <p:nvPicPr>
          <p:cNvPr id="24" name="Picture 2" descr="Left and Right Turn Sign - Claim Your 10% Discount">
            <a:extLst>
              <a:ext uri="{FF2B5EF4-FFF2-40B4-BE49-F238E27FC236}">
                <a16:creationId xmlns:a16="http://schemas.microsoft.com/office/drawing/2014/main" id="{4357A5A8-67B9-A121-1413-541BEE7A70D2}"/>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7517359" y="2191233"/>
            <a:ext cx="409581" cy="409581"/>
          </a:xfrm>
          <a:prstGeom prst="rect">
            <a:avLst/>
          </a:prstGeom>
          <a:noFill/>
          <a:extLst>
            <a:ext uri="{909E8E84-426E-40DD-AFC4-6F175D3DCCD1}">
              <a14:hiddenFill xmlns:a14="http://schemas.microsoft.com/office/drawing/2010/main">
                <a:solidFill>
                  <a:srgbClr val="FFFFFF"/>
                </a:solidFill>
              </a14:hiddenFill>
            </a:ext>
          </a:extLst>
        </p:spPr>
      </p:pic>
      <p:cxnSp>
        <p:nvCxnSpPr>
          <p:cNvPr id="25" name="Straight Arrow Connector 24">
            <a:extLst>
              <a:ext uri="{FF2B5EF4-FFF2-40B4-BE49-F238E27FC236}">
                <a16:creationId xmlns:a16="http://schemas.microsoft.com/office/drawing/2014/main" id="{B9039FC1-9839-47AB-E4CA-7E4E8523D6F0}"/>
              </a:ext>
            </a:extLst>
          </p:cNvPr>
          <p:cNvCxnSpPr>
            <a:cxnSpLocks/>
          </p:cNvCxnSpPr>
          <p:nvPr/>
        </p:nvCxnSpPr>
        <p:spPr>
          <a:xfrm flipH="1">
            <a:off x="2484895" y="288085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C6B97F59-26B3-DE09-34AF-D232A1C4DE80}"/>
              </a:ext>
            </a:extLst>
          </p:cNvPr>
          <p:cNvCxnSpPr>
            <a:cxnSpLocks/>
          </p:cNvCxnSpPr>
          <p:nvPr/>
        </p:nvCxnSpPr>
        <p:spPr>
          <a:xfrm>
            <a:off x="3082091" y="301891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BC404144-4F11-903B-6FC9-C402663F858E}"/>
              </a:ext>
            </a:extLst>
          </p:cNvPr>
          <p:cNvSpPr txBox="1"/>
          <p:nvPr/>
        </p:nvSpPr>
        <p:spPr>
          <a:xfrm>
            <a:off x="2924170" y="2696189"/>
            <a:ext cx="375139" cy="369332"/>
          </a:xfrm>
          <a:prstGeom prst="rect">
            <a:avLst/>
          </a:prstGeom>
          <a:noFill/>
        </p:spPr>
        <p:txBody>
          <a:bodyPr wrap="square" rtlCol="0">
            <a:spAutoFit/>
          </a:bodyPr>
          <a:lstStyle/>
          <a:p>
            <a:r>
              <a:rPr lang="en-US" b="1" dirty="0"/>
              <a:t>X</a:t>
            </a:r>
          </a:p>
        </p:txBody>
      </p:sp>
      <p:sp>
        <p:nvSpPr>
          <p:cNvPr id="28" name="TextBox 27">
            <a:extLst>
              <a:ext uri="{FF2B5EF4-FFF2-40B4-BE49-F238E27FC236}">
                <a16:creationId xmlns:a16="http://schemas.microsoft.com/office/drawing/2014/main" id="{1E2FBFBA-649E-FF4C-A976-CA9717C2C6EC}"/>
              </a:ext>
            </a:extLst>
          </p:cNvPr>
          <p:cNvSpPr txBox="1"/>
          <p:nvPr/>
        </p:nvSpPr>
        <p:spPr>
          <a:xfrm>
            <a:off x="1411304" y="2706603"/>
            <a:ext cx="2039815" cy="646331"/>
          </a:xfrm>
          <a:prstGeom prst="rect">
            <a:avLst/>
          </a:prstGeom>
          <a:noFill/>
        </p:spPr>
        <p:txBody>
          <a:bodyPr wrap="square" rtlCol="0">
            <a:spAutoFit/>
          </a:bodyPr>
          <a:lstStyle/>
          <a:p>
            <a:r>
              <a:rPr lang="en-US" dirty="0"/>
              <a:t>L4    L4   </a:t>
            </a:r>
          </a:p>
          <a:p>
            <a:r>
              <a:rPr lang="en-US" dirty="0"/>
              <a:t>    </a:t>
            </a:r>
          </a:p>
        </p:txBody>
      </p:sp>
      <p:sp>
        <p:nvSpPr>
          <p:cNvPr id="29" name="TextBox 28">
            <a:extLst>
              <a:ext uri="{FF2B5EF4-FFF2-40B4-BE49-F238E27FC236}">
                <a16:creationId xmlns:a16="http://schemas.microsoft.com/office/drawing/2014/main" id="{22E848BC-7EF8-7342-A0C5-5054AD943587}"/>
              </a:ext>
            </a:extLst>
          </p:cNvPr>
          <p:cNvSpPr txBox="1"/>
          <p:nvPr/>
        </p:nvSpPr>
        <p:spPr>
          <a:xfrm>
            <a:off x="8979874" y="1182563"/>
            <a:ext cx="2039815" cy="923330"/>
          </a:xfrm>
          <a:prstGeom prst="rect">
            <a:avLst/>
          </a:prstGeom>
          <a:noFill/>
        </p:spPr>
        <p:txBody>
          <a:bodyPr wrap="square" rtlCol="0">
            <a:spAutoFit/>
          </a:bodyPr>
          <a:lstStyle/>
          <a:p>
            <a:r>
              <a:rPr lang="en-US" b="1" dirty="0"/>
              <a:t>L5 – Multiply </a:t>
            </a:r>
          </a:p>
          <a:p>
            <a:r>
              <a:rPr lang="en-US" b="1" dirty="0"/>
              <a:t>       leaders and </a:t>
            </a:r>
          </a:p>
          <a:p>
            <a:r>
              <a:rPr lang="en-US" b="1" dirty="0"/>
              <a:t>       ministries</a:t>
            </a:r>
          </a:p>
        </p:txBody>
      </p:sp>
      <p:pic>
        <p:nvPicPr>
          <p:cNvPr id="30" name="Picture 2" descr="Left and Right Turn Sign - Claim Your 10% Discount">
            <a:extLst>
              <a:ext uri="{FF2B5EF4-FFF2-40B4-BE49-F238E27FC236}">
                <a16:creationId xmlns:a16="http://schemas.microsoft.com/office/drawing/2014/main" id="{D5DBA081-0068-3E79-87FA-D1421B2F6C26}"/>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4397175" y="1644228"/>
            <a:ext cx="409581" cy="409581"/>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9D8B782C-4403-F3D9-1552-AE99E7BADE29}"/>
              </a:ext>
            </a:extLst>
          </p:cNvPr>
          <p:cNvSpPr txBox="1"/>
          <p:nvPr/>
        </p:nvSpPr>
        <p:spPr>
          <a:xfrm>
            <a:off x="1411304" y="1449230"/>
            <a:ext cx="746468" cy="646331"/>
          </a:xfrm>
          <a:prstGeom prst="rect">
            <a:avLst/>
          </a:prstGeom>
          <a:noFill/>
        </p:spPr>
        <p:txBody>
          <a:bodyPr wrap="square" rtlCol="0">
            <a:spAutoFit/>
          </a:bodyPr>
          <a:lstStyle/>
          <a:p>
            <a:r>
              <a:rPr lang="en-US" dirty="0"/>
              <a:t>L5   </a:t>
            </a:r>
          </a:p>
          <a:p>
            <a:r>
              <a:rPr lang="en-US" dirty="0"/>
              <a:t>    </a:t>
            </a:r>
          </a:p>
        </p:txBody>
      </p:sp>
      <p:cxnSp>
        <p:nvCxnSpPr>
          <p:cNvPr id="32" name="Straight Arrow Connector 31">
            <a:extLst>
              <a:ext uri="{FF2B5EF4-FFF2-40B4-BE49-F238E27FC236}">
                <a16:creationId xmlns:a16="http://schemas.microsoft.com/office/drawing/2014/main" id="{18D7341F-EE22-F0FD-707D-95F27A6FF47A}"/>
              </a:ext>
            </a:extLst>
          </p:cNvPr>
          <p:cNvCxnSpPr>
            <a:cxnSpLocks/>
          </p:cNvCxnSpPr>
          <p:nvPr/>
        </p:nvCxnSpPr>
        <p:spPr>
          <a:xfrm flipH="1">
            <a:off x="2379790" y="1609109"/>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98655B52-C689-F949-FEAF-A357FDE501B6}"/>
              </a:ext>
            </a:extLst>
          </p:cNvPr>
          <p:cNvCxnSpPr>
            <a:cxnSpLocks/>
          </p:cNvCxnSpPr>
          <p:nvPr/>
        </p:nvCxnSpPr>
        <p:spPr>
          <a:xfrm>
            <a:off x="2976986" y="1747169"/>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C33B76CB-2E58-6742-9856-BEACD5A03EE5}"/>
              </a:ext>
            </a:extLst>
          </p:cNvPr>
          <p:cNvSpPr txBox="1"/>
          <p:nvPr/>
        </p:nvSpPr>
        <p:spPr>
          <a:xfrm>
            <a:off x="2819065" y="1424443"/>
            <a:ext cx="375139" cy="369332"/>
          </a:xfrm>
          <a:prstGeom prst="rect">
            <a:avLst/>
          </a:prstGeom>
          <a:noFill/>
        </p:spPr>
        <p:txBody>
          <a:bodyPr wrap="square" rtlCol="0">
            <a:spAutoFit/>
          </a:bodyPr>
          <a:lstStyle/>
          <a:p>
            <a:r>
              <a:rPr lang="en-US" b="1" dirty="0"/>
              <a:t>X</a:t>
            </a:r>
          </a:p>
        </p:txBody>
      </p:sp>
      <p:pic>
        <p:nvPicPr>
          <p:cNvPr id="35" name="Picture 2" descr="Left and Right Turn Sign - Claim Your 10% Discount">
            <a:extLst>
              <a:ext uri="{FF2B5EF4-FFF2-40B4-BE49-F238E27FC236}">
                <a16:creationId xmlns:a16="http://schemas.microsoft.com/office/drawing/2014/main" id="{1D8D8E17-2E2B-18FC-6C86-0D360C3E8B70}"/>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3451119" y="3521964"/>
            <a:ext cx="409581" cy="409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4256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39F34-B45A-5996-B1FE-8C0368DCBCF7}"/>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5051F636-7BA0-AA99-2A5B-5F2ADAEF0FCC}"/>
              </a:ext>
            </a:extLst>
          </p:cNvPr>
          <p:cNvSpPr>
            <a:spLocks noGrp="1"/>
          </p:cNvSpPr>
          <p:nvPr>
            <p:ph idx="1"/>
          </p:nvPr>
        </p:nvSpPr>
        <p:spPr>
          <a:xfrm>
            <a:off x="6500038" y="1339702"/>
            <a:ext cx="5108942" cy="5146158"/>
          </a:xfrm>
          <a:solidFill>
            <a:schemeClr val="bg1">
              <a:alpha val="84591"/>
            </a:schemeClr>
          </a:solidFill>
        </p:spPr>
        <p:txBody>
          <a:bodyPr>
            <a:normAutofit fontScale="92500" lnSpcReduction="10000"/>
          </a:bodyPr>
          <a:lstStyle/>
          <a:p>
            <a:pPr algn="ctr"/>
            <a:r>
              <a:rPr lang="en-US" b="1" dirty="0">
                <a:solidFill>
                  <a:schemeClr val="tx1"/>
                </a:solidFill>
              </a:rPr>
              <a:t>Our North Star </a:t>
            </a:r>
            <a:r>
              <a:rPr lang="en-US" dirty="0">
                <a:solidFill>
                  <a:schemeClr val="tx1"/>
                </a:solidFill>
              </a:rPr>
              <a:t>– the Great Commission - Matt 28:18-20</a:t>
            </a:r>
          </a:p>
          <a:p>
            <a:endParaRPr lang="en-US" dirty="0">
              <a:solidFill>
                <a:schemeClr val="tx1"/>
              </a:solidFill>
            </a:endParaRPr>
          </a:p>
          <a:p>
            <a:r>
              <a:rPr lang="en-US" dirty="0">
                <a:solidFill>
                  <a:schemeClr val="tx1"/>
                </a:solidFill>
              </a:rPr>
              <a:t>And Jesus came and said to them, “All authority in heaven and on earth has been given to me. Go therefore and make disciples of all nations, baptizing them in the name of the Father and of the Son and of the Holy Spirit, teaching them to observe all that I have commanded you. And behold, I am with you always, to the end of the age.”</a:t>
            </a:r>
          </a:p>
        </p:txBody>
      </p:sp>
    </p:spTree>
    <p:extLst>
      <p:ext uri="{BB962C8B-B14F-4D97-AF65-F5344CB8AC3E}">
        <p14:creationId xmlns:p14="http://schemas.microsoft.com/office/powerpoint/2010/main" val="41208972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DFD79-F438-636C-5823-4F3E14C021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12250F-82F3-A7A8-1CF7-61B9FB130C1D}"/>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F25FD113-C7CC-3992-55FE-C800EE0B76E5}"/>
              </a:ext>
            </a:extLst>
          </p:cNvPr>
          <p:cNvPicPr>
            <a:picLocks noChangeAspect="1"/>
          </p:cNvPicPr>
          <p:nvPr/>
        </p:nvPicPr>
        <p:blipFill>
          <a:blip r:embed="rId3"/>
          <a:srcRect b="5835"/>
          <a:stretch>
            <a:fillRect/>
          </a:stretch>
        </p:blipFill>
        <p:spPr>
          <a:xfrm>
            <a:off x="728296" y="59334"/>
            <a:ext cx="10735408" cy="6739332"/>
          </a:xfrm>
          <a:prstGeom prst="rect">
            <a:avLst/>
          </a:prstGeom>
        </p:spPr>
      </p:pic>
      <p:pic>
        <p:nvPicPr>
          <p:cNvPr id="5122" name="Picture 2" descr="Left and Right Turn Sign - Claim Your 10% Discount">
            <a:extLst>
              <a:ext uri="{FF2B5EF4-FFF2-40B4-BE49-F238E27FC236}">
                <a16:creationId xmlns:a16="http://schemas.microsoft.com/office/drawing/2014/main" id="{267FCD3B-E844-81A3-C1F5-AA03A2AB1C48}"/>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72063" y="6037384"/>
            <a:ext cx="409581" cy="40958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30CB0A4-8B1E-CA16-D000-CF1147FF762E}"/>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F2EFFAB8-E887-59FD-8AEC-AD7F70B026A7}"/>
              </a:ext>
            </a:extLst>
          </p:cNvPr>
          <p:cNvSpPr txBox="1"/>
          <p:nvPr/>
        </p:nvSpPr>
        <p:spPr>
          <a:xfrm>
            <a:off x="8979874" y="3630934"/>
            <a:ext cx="2373926" cy="646331"/>
          </a:xfrm>
          <a:prstGeom prst="rect">
            <a:avLst/>
          </a:prstGeom>
          <a:noFill/>
        </p:spPr>
        <p:txBody>
          <a:bodyPr wrap="square" rtlCol="0">
            <a:spAutoFit/>
          </a:bodyPr>
          <a:lstStyle/>
          <a:p>
            <a:r>
              <a:rPr lang="en-US" b="1" dirty="0"/>
              <a:t>L3 –  Lead a ministry   </a:t>
            </a:r>
          </a:p>
          <a:p>
            <a:r>
              <a:rPr lang="en-US" b="1" dirty="0"/>
              <a:t>      through a team</a:t>
            </a:r>
          </a:p>
        </p:txBody>
      </p:sp>
      <p:sp>
        <p:nvSpPr>
          <p:cNvPr id="6" name="TextBox 5">
            <a:extLst>
              <a:ext uri="{FF2B5EF4-FFF2-40B4-BE49-F238E27FC236}">
                <a16:creationId xmlns:a16="http://schemas.microsoft.com/office/drawing/2014/main" id="{2616E972-DA6A-9548-7564-8F69BF61F200}"/>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sp>
        <p:nvSpPr>
          <p:cNvPr id="7" name="TextBox 6">
            <a:extLst>
              <a:ext uri="{FF2B5EF4-FFF2-40B4-BE49-F238E27FC236}">
                <a16:creationId xmlns:a16="http://schemas.microsoft.com/office/drawing/2014/main" id="{11E289B8-2993-E163-34D4-E7177BBE7F3C}"/>
              </a:ext>
            </a:extLst>
          </p:cNvPr>
          <p:cNvSpPr txBox="1"/>
          <p:nvPr/>
        </p:nvSpPr>
        <p:spPr>
          <a:xfrm>
            <a:off x="8979874" y="2547775"/>
            <a:ext cx="2039815" cy="646331"/>
          </a:xfrm>
          <a:prstGeom prst="rect">
            <a:avLst/>
          </a:prstGeom>
          <a:noFill/>
        </p:spPr>
        <p:txBody>
          <a:bodyPr wrap="square" rtlCol="0">
            <a:spAutoFit/>
          </a:bodyPr>
          <a:lstStyle/>
          <a:p>
            <a:r>
              <a:rPr lang="en-US" b="1" dirty="0"/>
              <a:t>L4 – Grow a  </a:t>
            </a:r>
          </a:p>
          <a:p>
            <a:r>
              <a:rPr lang="en-US" b="1" dirty="0"/>
              <a:t>       ministry 5-10x    </a:t>
            </a:r>
          </a:p>
        </p:txBody>
      </p:sp>
      <p:sp>
        <p:nvSpPr>
          <p:cNvPr id="8" name="TextBox 7">
            <a:extLst>
              <a:ext uri="{FF2B5EF4-FFF2-40B4-BE49-F238E27FC236}">
                <a16:creationId xmlns:a16="http://schemas.microsoft.com/office/drawing/2014/main" id="{78A9D78E-F7DA-258E-5117-243D15D18F12}"/>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sp>
        <p:nvSpPr>
          <p:cNvPr id="9" name="TextBox 8">
            <a:extLst>
              <a:ext uri="{FF2B5EF4-FFF2-40B4-BE49-F238E27FC236}">
                <a16:creationId xmlns:a16="http://schemas.microsoft.com/office/drawing/2014/main" id="{21706A97-BF8D-7472-ABFD-ECE1D13D1365}"/>
              </a:ext>
            </a:extLst>
          </p:cNvPr>
          <p:cNvSpPr txBox="1"/>
          <p:nvPr/>
        </p:nvSpPr>
        <p:spPr>
          <a:xfrm>
            <a:off x="8979874" y="1182563"/>
            <a:ext cx="2039815" cy="923330"/>
          </a:xfrm>
          <a:prstGeom prst="rect">
            <a:avLst/>
          </a:prstGeom>
          <a:noFill/>
        </p:spPr>
        <p:txBody>
          <a:bodyPr wrap="square" rtlCol="0">
            <a:spAutoFit/>
          </a:bodyPr>
          <a:lstStyle/>
          <a:p>
            <a:r>
              <a:rPr lang="en-US" b="1" dirty="0"/>
              <a:t>L5 – Multiply </a:t>
            </a:r>
          </a:p>
          <a:p>
            <a:r>
              <a:rPr lang="en-US" b="1" dirty="0"/>
              <a:t>       leaders and </a:t>
            </a:r>
          </a:p>
          <a:p>
            <a:r>
              <a:rPr lang="en-US" b="1" dirty="0"/>
              <a:t>       ministries</a:t>
            </a:r>
          </a:p>
        </p:txBody>
      </p:sp>
      <p:cxnSp>
        <p:nvCxnSpPr>
          <p:cNvPr id="11" name="Straight Arrow Connector 10">
            <a:extLst>
              <a:ext uri="{FF2B5EF4-FFF2-40B4-BE49-F238E27FC236}">
                <a16:creationId xmlns:a16="http://schemas.microsoft.com/office/drawing/2014/main" id="{92D845A5-592D-53EC-AA13-F6DD88140F82}"/>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586B8B2E-1C43-029C-9E6B-3A98BF454DB3}"/>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19801717-6B14-58A1-1EB8-6DC84A6E0364}"/>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6" name="TextBox 15">
            <a:extLst>
              <a:ext uri="{FF2B5EF4-FFF2-40B4-BE49-F238E27FC236}">
                <a16:creationId xmlns:a16="http://schemas.microsoft.com/office/drawing/2014/main" id="{25CEA32D-D469-B6D3-F578-2358A575A008}"/>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pic>
        <p:nvPicPr>
          <p:cNvPr id="10" name="Picture 2" descr="Left and Right Turn Sign - Claim Your 10% Discount">
            <a:extLst>
              <a:ext uri="{FF2B5EF4-FFF2-40B4-BE49-F238E27FC236}">
                <a16:creationId xmlns:a16="http://schemas.microsoft.com/office/drawing/2014/main" id="{C0065E78-DF9A-4970-D10D-1086938465BE}"/>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3392048" y="5298049"/>
            <a:ext cx="409581" cy="40958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726A4667-A57B-CE7D-651E-DF44A1ADC2DF}"/>
              </a:ext>
            </a:extLst>
          </p:cNvPr>
          <p:cNvSpPr txBox="1"/>
          <p:nvPr/>
        </p:nvSpPr>
        <p:spPr>
          <a:xfrm>
            <a:off x="1318508" y="4559385"/>
            <a:ext cx="2039815" cy="646331"/>
          </a:xfrm>
          <a:prstGeom prst="rect">
            <a:avLst/>
          </a:prstGeom>
          <a:noFill/>
        </p:spPr>
        <p:txBody>
          <a:bodyPr wrap="square" rtlCol="0">
            <a:spAutoFit/>
          </a:bodyPr>
          <a:lstStyle/>
          <a:p>
            <a:r>
              <a:rPr lang="en-US" dirty="0"/>
              <a:t>L2  L2  L2 </a:t>
            </a:r>
          </a:p>
          <a:p>
            <a:r>
              <a:rPr lang="en-US" dirty="0"/>
              <a:t>L2  L2  L2  </a:t>
            </a:r>
          </a:p>
        </p:txBody>
      </p:sp>
      <p:cxnSp>
        <p:nvCxnSpPr>
          <p:cNvPr id="14" name="Straight Arrow Connector 13">
            <a:extLst>
              <a:ext uri="{FF2B5EF4-FFF2-40B4-BE49-F238E27FC236}">
                <a16:creationId xmlns:a16="http://schemas.microsoft.com/office/drawing/2014/main" id="{EBFF3200-8FBC-AE36-8391-9AB2CF233C54}"/>
              </a:ext>
            </a:extLst>
          </p:cNvPr>
          <p:cNvCxnSpPr>
            <a:cxnSpLocks/>
          </p:cNvCxnSpPr>
          <p:nvPr/>
        </p:nvCxnSpPr>
        <p:spPr>
          <a:xfrm flipH="1">
            <a:off x="2533399" y="4887517"/>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819FE7CC-18F9-F9EA-E5CD-95CA9CC7C37B}"/>
              </a:ext>
            </a:extLst>
          </p:cNvPr>
          <p:cNvCxnSpPr>
            <a:cxnSpLocks/>
          </p:cNvCxnSpPr>
          <p:nvPr/>
        </p:nvCxnSpPr>
        <p:spPr>
          <a:xfrm>
            <a:off x="3130595" y="5025577"/>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86DD8A59-115D-A49F-DBDD-4193D6D8BD51}"/>
              </a:ext>
            </a:extLst>
          </p:cNvPr>
          <p:cNvSpPr txBox="1"/>
          <p:nvPr/>
        </p:nvSpPr>
        <p:spPr>
          <a:xfrm>
            <a:off x="2972674" y="4702851"/>
            <a:ext cx="375139" cy="369332"/>
          </a:xfrm>
          <a:prstGeom prst="rect">
            <a:avLst/>
          </a:prstGeom>
          <a:noFill/>
        </p:spPr>
        <p:txBody>
          <a:bodyPr wrap="square" rtlCol="0">
            <a:spAutoFit/>
          </a:bodyPr>
          <a:lstStyle/>
          <a:p>
            <a:r>
              <a:rPr lang="en-US" b="1" dirty="0"/>
              <a:t>X</a:t>
            </a:r>
          </a:p>
        </p:txBody>
      </p:sp>
      <p:sp>
        <p:nvSpPr>
          <p:cNvPr id="19" name="TextBox 18">
            <a:extLst>
              <a:ext uri="{FF2B5EF4-FFF2-40B4-BE49-F238E27FC236}">
                <a16:creationId xmlns:a16="http://schemas.microsoft.com/office/drawing/2014/main" id="{76FE4BE5-22EB-0738-E55E-5C5074F6DAF2}"/>
              </a:ext>
            </a:extLst>
          </p:cNvPr>
          <p:cNvSpPr txBox="1"/>
          <p:nvPr/>
        </p:nvSpPr>
        <p:spPr>
          <a:xfrm>
            <a:off x="1411304" y="3632994"/>
            <a:ext cx="2039815" cy="646331"/>
          </a:xfrm>
          <a:prstGeom prst="rect">
            <a:avLst/>
          </a:prstGeom>
          <a:noFill/>
        </p:spPr>
        <p:txBody>
          <a:bodyPr wrap="square" rtlCol="0">
            <a:spAutoFit/>
          </a:bodyPr>
          <a:lstStyle/>
          <a:p>
            <a:r>
              <a:rPr lang="en-US" dirty="0"/>
              <a:t>L3   L3   </a:t>
            </a:r>
          </a:p>
          <a:p>
            <a:r>
              <a:rPr lang="en-US" dirty="0"/>
              <a:t>L3   L3    </a:t>
            </a:r>
          </a:p>
        </p:txBody>
      </p:sp>
      <p:cxnSp>
        <p:nvCxnSpPr>
          <p:cNvPr id="20" name="Straight Arrow Connector 19">
            <a:extLst>
              <a:ext uri="{FF2B5EF4-FFF2-40B4-BE49-F238E27FC236}">
                <a16:creationId xmlns:a16="http://schemas.microsoft.com/office/drawing/2014/main" id="{AD657E57-0730-C959-6ED3-D436B2C5D138}"/>
              </a:ext>
            </a:extLst>
          </p:cNvPr>
          <p:cNvCxnSpPr>
            <a:cxnSpLocks/>
          </p:cNvCxnSpPr>
          <p:nvPr/>
        </p:nvCxnSpPr>
        <p:spPr>
          <a:xfrm flipH="1">
            <a:off x="2500657" y="4010714"/>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87A2B812-0340-6FE9-6A03-187E47CBEABE}"/>
              </a:ext>
            </a:extLst>
          </p:cNvPr>
          <p:cNvCxnSpPr>
            <a:cxnSpLocks/>
          </p:cNvCxnSpPr>
          <p:nvPr/>
        </p:nvCxnSpPr>
        <p:spPr>
          <a:xfrm>
            <a:off x="3097853" y="4148774"/>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2CBE4FAE-CC1A-CF65-5BB8-0FB883E7B997}"/>
              </a:ext>
            </a:extLst>
          </p:cNvPr>
          <p:cNvSpPr txBox="1"/>
          <p:nvPr/>
        </p:nvSpPr>
        <p:spPr>
          <a:xfrm>
            <a:off x="2939932" y="3826048"/>
            <a:ext cx="375139" cy="369332"/>
          </a:xfrm>
          <a:prstGeom prst="rect">
            <a:avLst/>
          </a:prstGeom>
          <a:noFill/>
        </p:spPr>
        <p:txBody>
          <a:bodyPr wrap="square" rtlCol="0">
            <a:spAutoFit/>
          </a:bodyPr>
          <a:lstStyle/>
          <a:p>
            <a:r>
              <a:rPr lang="en-US" b="1" dirty="0"/>
              <a:t>X</a:t>
            </a:r>
          </a:p>
        </p:txBody>
      </p:sp>
      <p:sp>
        <p:nvSpPr>
          <p:cNvPr id="23" name="TextBox 22">
            <a:extLst>
              <a:ext uri="{FF2B5EF4-FFF2-40B4-BE49-F238E27FC236}">
                <a16:creationId xmlns:a16="http://schemas.microsoft.com/office/drawing/2014/main" id="{A9D40EB5-A07A-01E0-8642-EBA2FE783545}"/>
              </a:ext>
            </a:extLst>
          </p:cNvPr>
          <p:cNvSpPr txBox="1"/>
          <p:nvPr/>
        </p:nvSpPr>
        <p:spPr>
          <a:xfrm>
            <a:off x="1411304" y="2706603"/>
            <a:ext cx="2039815" cy="646331"/>
          </a:xfrm>
          <a:prstGeom prst="rect">
            <a:avLst/>
          </a:prstGeom>
          <a:noFill/>
        </p:spPr>
        <p:txBody>
          <a:bodyPr wrap="square" rtlCol="0">
            <a:spAutoFit/>
          </a:bodyPr>
          <a:lstStyle/>
          <a:p>
            <a:r>
              <a:rPr lang="en-US" dirty="0"/>
              <a:t>L4    L4   </a:t>
            </a:r>
          </a:p>
          <a:p>
            <a:r>
              <a:rPr lang="en-US" dirty="0"/>
              <a:t>    </a:t>
            </a:r>
          </a:p>
        </p:txBody>
      </p:sp>
      <p:sp>
        <p:nvSpPr>
          <p:cNvPr id="24" name="TextBox 23">
            <a:extLst>
              <a:ext uri="{FF2B5EF4-FFF2-40B4-BE49-F238E27FC236}">
                <a16:creationId xmlns:a16="http://schemas.microsoft.com/office/drawing/2014/main" id="{8ECB0CA4-C6A7-0FBF-0C33-265D49F3B5E7}"/>
              </a:ext>
            </a:extLst>
          </p:cNvPr>
          <p:cNvSpPr txBox="1"/>
          <p:nvPr/>
        </p:nvSpPr>
        <p:spPr>
          <a:xfrm>
            <a:off x="1411304" y="1449230"/>
            <a:ext cx="746468" cy="646331"/>
          </a:xfrm>
          <a:prstGeom prst="rect">
            <a:avLst/>
          </a:prstGeom>
          <a:noFill/>
        </p:spPr>
        <p:txBody>
          <a:bodyPr wrap="square" rtlCol="0">
            <a:spAutoFit/>
          </a:bodyPr>
          <a:lstStyle/>
          <a:p>
            <a:r>
              <a:rPr lang="en-US" dirty="0"/>
              <a:t>L5   </a:t>
            </a:r>
          </a:p>
          <a:p>
            <a:r>
              <a:rPr lang="en-US" dirty="0"/>
              <a:t>    </a:t>
            </a:r>
          </a:p>
        </p:txBody>
      </p:sp>
      <p:cxnSp>
        <p:nvCxnSpPr>
          <p:cNvPr id="25" name="Straight Arrow Connector 24">
            <a:extLst>
              <a:ext uri="{FF2B5EF4-FFF2-40B4-BE49-F238E27FC236}">
                <a16:creationId xmlns:a16="http://schemas.microsoft.com/office/drawing/2014/main" id="{67526D24-C400-AAFA-ECA0-20065473D11B}"/>
              </a:ext>
            </a:extLst>
          </p:cNvPr>
          <p:cNvCxnSpPr>
            <a:cxnSpLocks/>
          </p:cNvCxnSpPr>
          <p:nvPr/>
        </p:nvCxnSpPr>
        <p:spPr>
          <a:xfrm flipH="1">
            <a:off x="2484895" y="288085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2DBD3B26-9168-592F-589A-728BA3EFCD03}"/>
              </a:ext>
            </a:extLst>
          </p:cNvPr>
          <p:cNvCxnSpPr>
            <a:cxnSpLocks/>
          </p:cNvCxnSpPr>
          <p:nvPr/>
        </p:nvCxnSpPr>
        <p:spPr>
          <a:xfrm>
            <a:off x="3082091" y="301891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3F61E265-89A3-B655-694E-D6E0258E4447}"/>
              </a:ext>
            </a:extLst>
          </p:cNvPr>
          <p:cNvSpPr txBox="1"/>
          <p:nvPr/>
        </p:nvSpPr>
        <p:spPr>
          <a:xfrm>
            <a:off x="2924170" y="2696189"/>
            <a:ext cx="375139" cy="369332"/>
          </a:xfrm>
          <a:prstGeom prst="rect">
            <a:avLst/>
          </a:prstGeom>
          <a:noFill/>
        </p:spPr>
        <p:txBody>
          <a:bodyPr wrap="square" rtlCol="0">
            <a:spAutoFit/>
          </a:bodyPr>
          <a:lstStyle/>
          <a:p>
            <a:r>
              <a:rPr lang="en-US" b="1" dirty="0"/>
              <a:t>X</a:t>
            </a:r>
          </a:p>
        </p:txBody>
      </p:sp>
      <p:cxnSp>
        <p:nvCxnSpPr>
          <p:cNvPr id="28" name="Straight Arrow Connector 27">
            <a:extLst>
              <a:ext uri="{FF2B5EF4-FFF2-40B4-BE49-F238E27FC236}">
                <a16:creationId xmlns:a16="http://schemas.microsoft.com/office/drawing/2014/main" id="{1C4F535C-A83A-5BEC-2885-BB0E74BB7543}"/>
              </a:ext>
            </a:extLst>
          </p:cNvPr>
          <p:cNvCxnSpPr>
            <a:cxnSpLocks/>
          </p:cNvCxnSpPr>
          <p:nvPr/>
        </p:nvCxnSpPr>
        <p:spPr>
          <a:xfrm flipH="1">
            <a:off x="2379790" y="1609109"/>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0C1C7C0E-F144-27B8-4BC4-E91DEA8EA802}"/>
              </a:ext>
            </a:extLst>
          </p:cNvPr>
          <p:cNvCxnSpPr>
            <a:cxnSpLocks/>
          </p:cNvCxnSpPr>
          <p:nvPr/>
        </p:nvCxnSpPr>
        <p:spPr>
          <a:xfrm>
            <a:off x="2976986" y="1747169"/>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A533949D-ED63-C080-2E3E-4DB83AC96D3D}"/>
              </a:ext>
            </a:extLst>
          </p:cNvPr>
          <p:cNvSpPr txBox="1"/>
          <p:nvPr/>
        </p:nvSpPr>
        <p:spPr>
          <a:xfrm>
            <a:off x="2819065" y="1424443"/>
            <a:ext cx="375139" cy="369332"/>
          </a:xfrm>
          <a:prstGeom prst="rect">
            <a:avLst/>
          </a:prstGeom>
          <a:noFill/>
        </p:spPr>
        <p:txBody>
          <a:bodyPr wrap="square" rtlCol="0">
            <a:spAutoFit/>
          </a:bodyPr>
          <a:lstStyle/>
          <a:p>
            <a:r>
              <a:rPr lang="en-US" b="1" dirty="0"/>
              <a:t>X</a:t>
            </a:r>
          </a:p>
        </p:txBody>
      </p:sp>
      <p:pic>
        <p:nvPicPr>
          <p:cNvPr id="31" name="Picture 2" descr="Left and Right Turn Sign - Claim Your 10% Discount">
            <a:extLst>
              <a:ext uri="{FF2B5EF4-FFF2-40B4-BE49-F238E27FC236}">
                <a16:creationId xmlns:a16="http://schemas.microsoft.com/office/drawing/2014/main" id="{11F060A1-2AA2-D06C-9966-716A07CAED3E}"/>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8058437" y="4538877"/>
            <a:ext cx="409581" cy="409581"/>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Left and Right Turn Sign - Claim Your 10% Discount">
            <a:extLst>
              <a:ext uri="{FF2B5EF4-FFF2-40B4-BE49-F238E27FC236}">
                <a16:creationId xmlns:a16="http://schemas.microsoft.com/office/drawing/2014/main" id="{F2078BFD-2BB2-26E4-881B-C3313F5EBA56}"/>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7517359" y="2191233"/>
            <a:ext cx="409581" cy="40958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Left and Right Turn Sign - Claim Your 10% Discount">
            <a:extLst>
              <a:ext uri="{FF2B5EF4-FFF2-40B4-BE49-F238E27FC236}">
                <a16:creationId xmlns:a16="http://schemas.microsoft.com/office/drawing/2014/main" id="{571FA7D5-1A27-01A4-3567-466016773748}"/>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4397175" y="1644228"/>
            <a:ext cx="409581" cy="409581"/>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Left and Right Turn Sign - Claim Your 10% Discount">
            <a:extLst>
              <a:ext uri="{FF2B5EF4-FFF2-40B4-BE49-F238E27FC236}">
                <a16:creationId xmlns:a16="http://schemas.microsoft.com/office/drawing/2014/main" id="{B59E7BB0-5B56-8045-7ED6-FD2276FF0C9C}"/>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6658868" y="1129844"/>
            <a:ext cx="409581" cy="40958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Left and Right Turn Sign - Claim Your 10% Discount">
            <a:extLst>
              <a:ext uri="{FF2B5EF4-FFF2-40B4-BE49-F238E27FC236}">
                <a16:creationId xmlns:a16="http://schemas.microsoft.com/office/drawing/2014/main" id="{68C94C92-F3F7-373D-6F4E-BCA2B74F282B}"/>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3451119" y="3521964"/>
            <a:ext cx="409581" cy="409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780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8D367-E4FE-4EFF-583D-BBFBAE22D4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316213-C090-F6E5-1215-EE222F105793}"/>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7F8A3D11-66B4-7CCC-A1F7-4AF852D1271E}"/>
              </a:ext>
            </a:extLst>
          </p:cNvPr>
          <p:cNvSpPr>
            <a:spLocks noGrp="1"/>
          </p:cNvSpPr>
          <p:nvPr>
            <p:ph idx="1"/>
          </p:nvPr>
        </p:nvSpPr>
        <p:spPr>
          <a:xfrm>
            <a:off x="867509" y="1339702"/>
            <a:ext cx="10600795" cy="5146158"/>
          </a:xfrm>
          <a:solidFill>
            <a:schemeClr val="bg1">
              <a:alpha val="84591"/>
            </a:schemeClr>
          </a:solidFill>
        </p:spPr>
        <p:txBody>
          <a:bodyPr>
            <a:normAutofit/>
          </a:bodyPr>
          <a:lstStyle/>
          <a:p>
            <a:pPr algn="ctr"/>
            <a:endParaRPr lang="en-US" b="1" dirty="0">
              <a:solidFill>
                <a:schemeClr val="tx1"/>
              </a:solidFill>
            </a:endParaRPr>
          </a:p>
          <a:p>
            <a:pPr algn="ctr"/>
            <a:r>
              <a:rPr lang="en-US" sz="3200" b="1" dirty="0">
                <a:solidFill>
                  <a:schemeClr val="tx1"/>
                </a:solidFill>
              </a:rPr>
              <a:t>How do we multiply leaders…</a:t>
            </a:r>
          </a:p>
          <a:p>
            <a:pPr algn="ctr"/>
            <a:endParaRPr lang="en-US" sz="3200" b="1" dirty="0">
              <a:solidFill>
                <a:schemeClr val="tx1"/>
              </a:solidFill>
            </a:endParaRPr>
          </a:p>
          <a:p>
            <a:pPr algn="ctr"/>
            <a:r>
              <a:rPr lang="en-US" sz="3200" dirty="0">
                <a:solidFill>
                  <a:schemeClr val="tx1"/>
                </a:solidFill>
              </a:rPr>
              <a:t>in </a:t>
            </a:r>
            <a:r>
              <a:rPr lang="en-US" sz="3200" b="1" dirty="0">
                <a:solidFill>
                  <a:schemeClr val="tx1"/>
                </a:solidFill>
              </a:rPr>
              <a:t>disciple-making ways…</a:t>
            </a:r>
          </a:p>
          <a:p>
            <a:pPr algn="ctr"/>
            <a:r>
              <a:rPr lang="en-US" sz="3200" dirty="0">
                <a:solidFill>
                  <a:schemeClr val="tx1"/>
                </a:solidFill>
              </a:rPr>
              <a:t>while </a:t>
            </a:r>
            <a:r>
              <a:rPr lang="en-US" sz="3200" b="1" dirty="0">
                <a:solidFill>
                  <a:schemeClr val="tx1"/>
                </a:solidFill>
              </a:rPr>
              <a:t>always looking to Jesus?</a:t>
            </a:r>
            <a:endParaRPr lang="en-US" sz="3200" dirty="0">
              <a:solidFill>
                <a:schemeClr val="tx1"/>
              </a:solidFill>
            </a:endParaRPr>
          </a:p>
        </p:txBody>
      </p:sp>
    </p:spTree>
    <p:extLst>
      <p:ext uri="{BB962C8B-B14F-4D97-AF65-F5344CB8AC3E}">
        <p14:creationId xmlns:p14="http://schemas.microsoft.com/office/powerpoint/2010/main" val="415223971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709BC-154E-2E42-EA5B-6A7815F0EE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CCF4AC-DAFD-A7D8-7185-271EB242E310}"/>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051FCDAB-9BC6-E517-980E-5B34154A9752}"/>
              </a:ext>
            </a:extLst>
          </p:cNvPr>
          <p:cNvPicPr>
            <a:picLocks noChangeAspect="1"/>
          </p:cNvPicPr>
          <p:nvPr/>
        </p:nvPicPr>
        <p:blipFill>
          <a:blip r:embed="rId3"/>
          <a:srcRect b="5835"/>
          <a:stretch>
            <a:fillRect/>
          </a:stretch>
        </p:blipFill>
        <p:spPr>
          <a:xfrm>
            <a:off x="728296" y="59334"/>
            <a:ext cx="10735408" cy="6739332"/>
          </a:xfrm>
          <a:prstGeom prst="rect">
            <a:avLst/>
          </a:prstGeom>
        </p:spPr>
      </p:pic>
      <p:sp>
        <p:nvSpPr>
          <p:cNvPr id="6" name="TextBox 5">
            <a:extLst>
              <a:ext uri="{FF2B5EF4-FFF2-40B4-BE49-F238E27FC236}">
                <a16:creationId xmlns:a16="http://schemas.microsoft.com/office/drawing/2014/main" id="{BE970D73-E63B-F074-AAFD-53A4B00FCBCB}"/>
              </a:ext>
            </a:extLst>
          </p:cNvPr>
          <p:cNvSpPr txBox="1"/>
          <p:nvPr/>
        </p:nvSpPr>
        <p:spPr>
          <a:xfrm>
            <a:off x="7341815" y="283615"/>
            <a:ext cx="827791" cy="369332"/>
          </a:xfrm>
          <a:prstGeom prst="rect">
            <a:avLst/>
          </a:prstGeom>
          <a:solidFill>
            <a:schemeClr val="bg1"/>
          </a:solidFill>
          <a:ln w="19050">
            <a:solidFill>
              <a:schemeClr val="tx1"/>
            </a:solidFill>
          </a:ln>
        </p:spPr>
        <p:txBody>
          <a:bodyPr wrap="square" rtlCol="0">
            <a:spAutoFit/>
          </a:bodyPr>
          <a:lstStyle/>
          <a:p>
            <a:r>
              <a:rPr lang="en-US" dirty="0"/>
              <a:t>JESUS</a:t>
            </a:r>
          </a:p>
        </p:txBody>
      </p:sp>
    </p:spTree>
    <p:extLst>
      <p:ext uri="{BB962C8B-B14F-4D97-AF65-F5344CB8AC3E}">
        <p14:creationId xmlns:p14="http://schemas.microsoft.com/office/powerpoint/2010/main" val="26468488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F98D9-CC98-DAC6-FD31-7CBEEC9474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5A3093-6400-EE94-B0E2-4994A51918B5}"/>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CFC95678-8094-9957-E7B4-94BC4BD718BE}"/>
              </a:ext>
            </a:extLst>
          </p:cNvPr>
          <p:cNvPicPr>
            <a:picLocks noChangeAspect="1"/>
          </p:cNvPicPr>
          <p:nvPr/>
        </p:nvPicPr>
        <p:blipFill>
          <a:blip r:embed="rId3"/>
          <a:srcRect b="5835"/>
          <a:stretch>
            <a:fillRect/>
          </a:stretch>
        </p:blipFill>
        <p:spPr>
          <a:xfrm>
            <a:off x="728296" y="59334"/>
            <a:ext cx="10735408" cy="6739332"/>
          </a:xfrm>
          <a:prstGeom prst="rect">
            <a:avLst/>
          </a:prstGeom>
        </p:spPr>
      </p:pic>
      <p:sp>
        <p:nvSpPr>
          <p:cNvPr id="5" name="TextBox 4">
            <a:extLst>
              <a:ext uri="{FF2B5EF4-FFF2-40B4-BE49-F238E27FC236}">
                <a16:creationId xmlns:a16="http://schemas.microsoft.com/office/drawing/2014/main" id="{5788068A-3769-A31E-9FCF-DC96CDCDA4E1}"/>
              </a:ext>
            </a:extLst>
          </p:cNvPr>
          <p:cNvSpPr txBox="1"/>
          <p:nvPr/>
        </p:nvSpPr>
        <p:spPr>
          <a:xfrm>
            <a:off x="3510456" y="6188630"/>
            <a:ext cx="966952" cy="369332"/>
          </a:xfrm>
          <a:prstGeom prst="rect">
            <a:avLst/>
          </a:prstGeom>
          <a:solidFill>
            <a:schemeClr val="bg1"/>
          </a:solidFill>
          <a:ln w="19050">
            <a:solidFill>
              <a:schemeClr val="tx1"/>
            </a:solidFill>
          </a:ln>
        </p:spPr>
        <p:txBody>
          <a:bodyPr wrap="square" rtlCol="0">
            <a:spAutoFit/>
          </a:bodyPr>
          <a:lstStyle/>
          <a:p>
            <a:r>
              <a:rPr lang="en-US" dirty="0"/>
              <a:t>Lk 2:52</a:t>
            </a:r>
          </a:p>
        </p:txBody>
      </p:sp>
      <p:sp>
        <p:nvSpPr>
          <p:cNvPr id="6" name="TextBox 5">
            <a:extLst>
              <a:ext uri="{FF2B5EF4-FFF2-40B4-BE49-F238E27FC236}">
                <a16:creationId xmlns:a16="http://schemas.microsoft.com/office/drawing/2014/main" id="{99FED6EB-7E6C-CA3B-B05D-7721250B327F}"/>
              </a:ext>
            </a:extLst>
          </p:cNvPr>
          <p:cNvSpPr txBox="1"/>
          <p:nvPr/>
        </p:nvSpPr>
        <p:spPr>
          <a:xfrm>
            <a:off x="7341815" y="283615"/>
            <a:ext cx="827791" cy="369332"/>
          </a:xfrm>
          <a:prstGeom prst="rect">
            <a:avLst/>
          </a:prstGeom>
          <a:solidFill>
            <a:schemeClr val="bg1"/>
          </a:solidFill>
          <a:ln w="19050">
            <a:solidFill>
              <a:schemeClr val="tx1"/>
            </a:solidFill>
          </a:ln>
        </p:spPr>
        <p:txBody>
          <a:bodyPr wrap="square" rtlCol="0">
            <a:spAutoFit/>
          </a:bodyPr>
          <a:lstStyle/>
          <a:p>
            <a:r>
              <a:rPr lang="en-US" dirty="0"/>
              <a:t>JESUS</a:t>
            </a:r>
          </a:p>
        </p:txBody>
      </p:sp>
    </p:spTree>
    <p:extLst>
      <p:ext uri="{BB962C8B-B14F-4D97-AF65-F5344CB8AC3E}">
        <p14:creationId xmlns:p14="http://schemas.microsoft.com/office/powerpoint/2010/main" val="386699104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57D14-11E9-C079-1885-01F4438448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0B4EC6-9624-79C8-601A-FD22DC3C9BF7}"/>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9C73CD2A-B48D-1545-30A2-EF4BAF06E88C}"/>
              </a:ext>
            </a:extLst>
          </p:cNvPr>
          <p:cNvPicPr>
            <a:picLocks noChangeAspect="1"/>
          </p:cNvPicPr>
          <p:nvPr/>
        </p:nvPicPr>
        <p:blipFill>
          <a:blip r:embed="rId3"/>
          <a:srcRect b="5835"/>
          <a:stretch>
            <a:fillRect/>
          </a:stretch>
        </p:blipFill>
        <p:spPr>
          <a:xfrm>
            <a:off x="728296" y="59334"/>
            <a:ext cx="10735408" cy="6739332"/>
          </a:xfrm>
          <a:prstGeom prst="rect">
            <a:avLst/>
          </a:prstGeom>
        </p:spPr>
      </p:pic>
      <p:sp>
        <p:nvSpPr>
          <p:cNvPr id="3" name="TextBox 2">
            <a:extLst>
              <a:ext uri="{FF2B5EF4-FFF2-40B4-BE49-F238E27FC236}">
                <a16:creationId xmlns:a16="http://schemas.microsoft.com/office/drawing/2014/main" id="{C1E6E46D-1786-86AE-CC84-CB391B1368A5}"/>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39C6D31B-1842-9258-504A-9156D254447B}"/>
              </a:ext>
            </a:extLst>
          </p:cNvPr>
          <p:cNvSpPr txBox="1"/>
          <p:nvPr/>
        </p:nvSpPr>
        <p:spPr>
          <a:xfrm>
            <a:off x="3510456" y="6188630"/>
            <a:ext cx="966952" cy="369332"/>
          </a:xfrm>
          <a:prstGeom prst="rect">
            <a:avLst/>
          </a:prstGeom>
          <a:solidFill>
            <a:schemeClr val="bg1"/>
          </a:solidFill>
          <a:ln w="19050">
            <a:solidFill>
              <a:schemeClr val="tx1"/>
            </a:solidFill>
          </a:ln>
        </p:spPr>
        <p:txBody>
          <a:bodyPr wrap="square" rtlCol="0">
            <a:spAutoFit/>
          </a:bodyPr>
          <a:lstStyle/>
          <a:p>
            <a:r>
              <a:rPr lang="en-US" dirty="0"/>
              <a:t>Lk 2:52</a:t>
            </a:r>
          </a:p>
        </p:txBody>
      </p:sp>
      <p:sp>
        <p:nvSpPr>
          <p:cNvPr id="6" name="TextBox 5">
            <a:extLst>
              <a:ext uri="{FF2B5EF4-FFF2-40B4-BE49-F238E27FC236}">
                <a16:creationId xmlns:a16="http://schemas.microsoft.com/office/drawing/2014/main" id="{9FA85988-44E1-0A5A-51FF-EA68C3866EC9}"/>
              </a:ext>
            </a:extLst>
          </p:cNvPr>
          <p:cNvSpPr txBox="1"/>
          <p:nvPr/>
        </p:nvSpPr>
        <p:spPr>
          <a:xfrm>
            <a:off x="7341815" y="283615"/>
            <a:ext cx="827791" cy="369332"/>
          </a:xfrm>
          <a:prstGeom prst="rect">
            <a:avLst/>
          </a:prstGeom>
          <a:solidFill>
            <a:schemeClr val="bg1"/>
          </a:solidFill>
          <a:ln w="19050">
            <a:solidFill>
              <a:schemeClr val="tx1"/>
            </a:solidFill>
          </a:ln>
        </p:spPr>
        <p:txBody>
          <a:bodyPr wrap="square" rtlCol="0">
            <a:spAutoFit/>
          </a:bodyPr>
          <a:lstStyle/>
          <a:p>
            <a:r>
              <a:rPr lang="en-US" dirty="0"/>
              <a:t>JESUS</a:t>
            </a:r>
          </a:p>
        </p:txBody>
      </p:sp>
    </p:spTree>
    <p:extLst>
      <p:ext uri="{BB962C8B-B14F-4D97-AF65-F5344CB8AC3E}">
        <p14:creationId xmlns:p14="http://schemas.microsoft.com/office/powerpoint/2010/main" val="18316850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FDD03-905C-88EC-B067-8F87EC9BAC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637705-DABD-BB00-CAE1-49CFE6D576E7}"/>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E2B9BABF-A8FD-A2B1-B632-1BF3DCEA00C4}"/>
              </a:ext>
            </a:extLst>
          </p:cNvPr>
          <p:cNvPicPr>
            <a:picLocks noChangeAspect="1"/>
          </p:cNvPicPr>
          <p:nvPr/>
        </p:nvPicPr>
        <p:blipFill>
          <a:blip r:embed="rId3"/>
          <a:srcRect b="5835"/>
          <a:stretch>
            <a:fillRect/>
          </a:stretch>
        </p:blipFill>
        <p:spPr>
          <a:xfrm>
            <a:off x="728296" y="59334"/>
            <a:ext cx="10735408" cy="6739332"/>
          </a:xfrm>
          <a:prstGeom prst="rect">
            <a:avLst/>
          </a:prstGeom>
        </p:spPr>
      </p:pic>
      <p:sp>
        <p:nvSpPr>
          <p:cNvPr id="3" name="TextBox 2">
            <a:extLst>
              <a:ext uri="{FF2B5EF4-FFF2-40B4-BE49-F238E27FC236}">
                <a16:creationId xmlns:a16="http://schemas.microsoft.com/office/drawing/2014/main" id="{F4B01E43-34FA-B40F-D501-1121579F618C}"/>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2679974D-5123-A990-0E96-4A281E4E1376}"/>
              </a:ext>
            </a:extLst>
          </p:cNvPr>
          <p:cNvSpPr txBox="1"/>
          <p:nvPr/>
        </p:nvSpPr>
        <p:spPr>
          <a:xfrm>
            <a:off x="3510456" y="6188630"/>
            <a:ext cx="966952" cy="369332"/>
          </a:xfrm>
          <a:prstGeom prst="rect">
            <a:avLst/>
          </a:prstGeom>
          <a:solidFill>
            <a:schemeClr val="bg1"/>
          </a:solidFill>
          <a:ln w="19050">
            <a:solidFill>
              <a:schemeClr val="tx1"/>
            </a:solidFill>
          </a:ln>
        </p:spPr>
        <p:txBody>
          <a:bodyPr wrap="square" rtlCol="0">
            <a:spAutoFit/>
          </a:bodyPr>
          <a:lstStyle/>
          <a:p>
            <a:r>
              <a:rPr lang="en-US" dirty="0"/>
              <a:t>Lk 2:52</a:t>
            </a:r>
          </a:p>
        </p:txBody>
      </p:sp>
      <p:sp>
        <p:nvSpPr>
          <p:cNvPr id="6" name="TextBox 5">
            <a:extLst>
              <a:ext uri="{FF2B5EF4-FFF2-40B4-BE49-F238E27FC236}">
                <a16:creationId xmlns:a16="http://schemas.microsoft.com/office/drawing/2014/main" id="{E10C196C-F2F8-007B-38D1-263B8CB8AE97}"/>
              </a:ext>
            </a:extLst>
          </p:cNvPr>
          <p:cNvSpPr txBox="1"/>
          <p:nvPr/>
        </p:nvSpPr>
        <p:spPr>
          <a:xfrm>
            <a:off x="7686131" y="5835607"/>
            <a:ext cx="966952" cy="369332"/>
          </a:xfrm>
          <a:prstGeom prst="rect">
            <a:avLst/>
          </a:prstGeom>
          <a:solidFill>
            <a:schemeClr val="bg1"/>
          </a:solidFill>
          <a:ln w="19050">
            <a:solidFill>
              <a:schemeClr val="tx1"/>
            </a:solidFill>
          </a:ln>
        </p:spPr>
        <p:txBody>
          <a:bodyPr wrap="square" rtlCol="0">
            <a:spAutoFit/>
          </a:bodyPr>
          <a:lstStyle/>
          <a:p>
            <a:r>
              <a:rPr lang="en-US" dirty="0"/>
              <a:t>Jn 1:43</a:t>
            </a:r>
          </a:p>
        </p:txBody>
      </p:sp>
      <p:sp>
        <p:nvSpPr>
          <p:cNvPr id="7" name="TextBox 6">
            <a:extLst>
              <a:ext uri="{FF2B5EF4-FFF2-40B4-BE49-F238E27FC236}">
                <a16:creationId xmlns:a16="http://schemas.microsoft.com/office/drawing/2014/main" id="{C02BA254-A90C-0741-5A18-EA1809C675D6}"/>
              </a:ext>
            </a:extLst>
          </p:cNvPr>
          <p:cNvSpPr txBox="1"/>
          <p:nvPr/>
        </p:nvSpPr>
        <p:spPr>
          <a:xfrm>
            <a:off x="7341815" y="283615"/>
            <a:ext cx="827791" cy="369332"/>
          </a:xfrm>
          <a:prstGeom prst="rect">
            <a:avLst/>
          </a:prstGeom>
          <a:solidFill>
            <a:schemeClr val="bg1"/>
          </a:solidFill>
          <a:ln w="19050">
            <a:solidFill>
              <a:schemeClr val="tx1"/>
            </a:solidFill>
          </a:ln>
        </p:spPr>
        <p:txBody>
          <a:bodyPr wrap="square" rtlCol="0">
            <a:spAutoFit/>
          </a:bodyPr>
          <a:lstStyle/>
          <a:p>
            <a:r>
              <a:rPr lang="en-US" dirty="0"/>
              <a:t>JESUS</a:t>
            </a:r>
          </a:p>
        </p:txBody>
      </p:sp>
    </p:spTree>
    <p:extLst>
      <p:ext uri="{BB962C8B-B14F-4D97-AF65-F5344CB8AC3E}">
        <p14:creationId xmlns:p14="http://schemas.microsoft.com/office/powerpoint/2010/main" val="180402324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6F28E-023C-09EB-E20D-0985299EA1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A80806-B364-8412-73E8-0D0347B2909C}"/>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17AE8789-F69E-DB93-9782-4E7C67AB9DB5}"/>
              </a:ext>
            </a:extLst>
          </p:cNvPr>
          <p:cNvPicPr>
            <a:picLocks noChangeAspect="1"/>
          </p:cNvPicPr>
          <p:nvPr/>
        </p:nvPicPr>
        <p:blipFill>
          <a:blip r:embed="rId3"/>
          <a:srcRect b="5835"/>
          <a:stretch>
            <a:fillRect/>
          </a:stretch>
        </p:blipFill>
        <p:spPr>
          <a:xfrm>
            <a:off x="728296" y="59334"/>
            <a:ext cx="10735408" cy="6739332"/>
          </a:xfrm>
          <a:prstGeom prst="rect">
            <a:avLst/>
          </a:prstGeom>
        </p:spPr>
      </p:pic>
      <p:sp>
        <p:nvSpPr>
          <p:cNvPr id="3" name="TextBox 2">
            <a:extLst>
              <a:ext uri="{FF2B5EF4-FFF2-40B4-BE49-F238E27FC236}">
                <a16:creationId xmlns:a16="http://schemas.microsoft.com/office/drawing/2014/main" id="{EB7E0909-F770-07BB-5FCE-5BA2574B2169}"/>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B4C7CA5E-6D18-6084-BF7D-CDF90D2B4585}"/>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sp>
        <p:nvSpPr>
          <p:cNvPr id="6" name="TextBox 5">
            <a:extLst>
              <a:ext uri="{FF2B5EF4-FFF2-40B4-BE49-F238E27FC236}">
                <a16:creationId xmlns:a16="http://schemas.microsoft.com/office/drawing/2014/main" id="{9B4631CE-97B4-A985-0076-22F6A4F653B2}"/>
              </a:ext>
            </a:extLst>
          </p:cNvPr>
          <p:cNvSpPr txBox="1"/>
          <p:nvPr/>
        </p:nvSpPr>
        <p:spPr>
          <a:xfrm>
            <a:off x="3510456" y="6188630"/>
            <a:ext cx="966952" cy="369332"/>
          </a:xfrm>
          <a:prstGeom prst="rect">
            <a:avLst/>
          </a:prstGeom>
          <a:solidFill>
            <a:schemeClr val="bg1"/>
          </a:solidFill>
          <a:ln w="19050">
            <a:solidFill>
              <a:schemeClr val="tx1"/>
            </a:solidFill>
          </a:ln>
        </p:spPr>
        <p:txBody>
          <a:bodyPr wrap="square" rtlCol="0">
            <a:spAutoFit/>
          </a:bodyPr>
          <a:lstStyle/>
          <a:p>
            <a:r>
              <a:rPr lang="en-US" dirty="0"/>
              <a:t>Lk 2:52</a:t>
            </a:r>
          </a:p>
        </p:txBody>
      </p:sp>
      <p:sp>
        <p:nvSpPr>
          <p:cNvPr id="7" name="TextBox 6">
            <a:extLst>
              <a:ext uri="{FF2B5EF4-FFF2-40B4-BE49-F238E27FC236}">
                <a16:creationId xmlns:a16="http://schemas.microsoft.com/office/drawing/2014/main" id="{43C84139-14BF-CE5D-0375-41E4D88A1EB0}"/>
              </a:ext>
            </a:extLst>
          </p:cNvPr>
          <p:cNvSpPr txBox="1"/>
          <p:nvPr/>
        </p:nvSpPr>
        <p:spPr>
          <a:xfrm>
            <a:off x="7686131" y="5835607"/>
            <a:ext cx="966952" cy="369332"/>
          </a:xfrm>
          <a:prstGeom prst="rect">
            <a:avLst/>
          </a:prstGeom>
          <a:solidFill>
            <a:schemeClr val="bg1"/>
          </a:solidFill>
          <a:ln w="19050">
            <a:solidFill>
              <a:schemeClr val="tx1"/>
            </a:solidFill>
          </a:ln>
        </p:spPr>
        <p:txBody>
          <a:bodyPr wrap="square" rtlCol="0">
            <a:spAutoFit/>
          </a:bodyPr>
          <a:lstStyle/>
          <a:p>
            <a:r>
              <a:rPr lang="en-US" dirty="0"/>
              <a:t>Jn 1:43</a:t>
            </a:r>
          </a:p>
        </p:txBody>
      </p:sp>
      <p:sp>
        <p:nvSpPr>
          <p:cNvPr id="9" name="TextBox 8">
            <a:extLst>
              <a:ext uri="{FF2B5EF4-FFF2-40B4-BE49-F238E27FC236}">
                <a16:creationId xmlns:a16="http://schemas.microsoft.com/office/drawing/2014/main" id="{CD3E830A-10D7-925F-55FB-E7287ABBA1EA}"/>
              </a:ext>
            </a:extLst>
          </p:cNvPr>
          <p:cNvSpPr txBox="1"/>
          <p:nvPr/>
        </p:nvSpPr>
        <p:spPr>
          <a:xfrm>
            <a:off x="7341815" y="283615"/>
            <a:ext cx="827791" cy="369332"/>
          </a:xfrm>
          <a:prstGeom prst="rect">
            <a:avLst/>
          </a:prstGeom>
          <a:solidFill>
            <a:schemeClr val="bg1"/>
          </a:solidFill>
          <a:ln w="19050">
            <a:solidFill>
              <a:schemeClr val="tx1"/>
            </a:solidFill>
          </a:ln>
        </p:spPr>
        <p:txBody>
          <a:bodyPr wrap="square" rtlCol="0">
            <a:spAutoFit/>
          </a:bodyPr>
          <a:lstStyle/>
          <a:p>
            <a:r>
              <a:rPr lang="en-US" dirty="0"/>
              <a:t>JESUS</a:t>
            </a:r>
          </a:p>
        </p:txBody>
      </p:sp>
    </p:spTree>
    <p:extLst>
      <p:ext uri="{BB962C8B-B14F-4D97-AF65-F5344CB8AC3E}">
        <p14:creationId xmlns:p14="http://schemas.microsoft.com/office/powerpoint/2010/main" val="187137432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1E89A-D1D3-F58D-04B7-C43C144F49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C837F3-4108-8B91-891B-245F725A3BE9}"/>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E175CFEA-5D53-3149-0172-49B30332470A}"/>
              </a:ext>
            </a:extLst>
          </p:cNvPr>
          <p:cNvPicPr>
            <a:picLocks noChangeAspect="1"/>
          </p:cNvPicPr>
          <p:nvPr/>
        </p:nvPicPr>
        <p:blipFill>
          <a:blip r:embed="rId3"/>
          <a:srcRect b="5835"/>
          <a:stretch>
            <a:fillRect/>
          </a:stretch>
        </p:blipFill>
        <p:spPr>
          <a:xfrm>
            <a:off x="728296" y="59334"/>
            <a:ext cx="10735408" cy="6739332"/>
          </a:xfrm>
          <a:prstGeom prst="rect">
            <a:avLst/>
          </a:prstGeom>
        </p:spPr>
      </p:pic>
      <p:sp>
        <p:nvSpPr>
          <p:cNvPr id="3" name="TextBox 2">
            <a:extLst>
              <a:ext uri="{FF2B5EF4-FFF2-40B4-BE49-F238E27FC236}">
                <a16:creationId xmlns:a16="http://schemas.microsoft.com/office/drawing/2014/main" id="{3E476193-9B70-7E42-99B0-A9E2B1DEE24F}"/>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E88DDBA6-8BC7-32DD-E866-C92899A1FF51}"/>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sp>
        <p:nvSpPr>
          <p:cNvPr id="7" name="TextBox 6">
            <a:extLst>
              <a:ext uri="{FF2B5EF4-FFF2-40B4-BE49-F238E27FC236}">
                <a16:creationId xmlns:a16="http://schemas.microsoft.com/office/drawing/2014/main" id="{92E42A76-63C9-A509-0817-47B006E2B31E}"/>
              </a:ext>
            </a:extLst>
          </p:cNvPr>
          <p:cNvSpPr txBox="1"/>
          <p:nvPr/>
        </p:nvSpPr>
        <p:spPr>
          <a:xfrm>
            <a:off x="3510456" y="6188630"/>
            <a:ext cx="966952" cy="369332"/>
          </a:xfrm>
          <a:prstGeom prst="rect">
            <a:avLst/>
          </a:prstGeom>
          <a:solidFill>
            <a:schemeClr val="bg1"/>
          </a:solidFill>
          <a:ln w="19050">
            <a:solidFill>
              <a:schemeClr val="tx1"/>
            </a:solidFill>
          </a:ln>
        </p:spPr>
        <p:txBody>
          <a:bodyPr wrap="square" rtlCol="0">
            <a:spAutoFit/>
          </a:bodyPr>
          <a:lstStyle/>
          <a:p>
            <a:r>
              <a:rPr lang="en-US" dirty="0"/>
              <a:t>Lk 2:52</a:t>
            </a:r>
          </a:p>
        </p:txBody>
      </p:sp>
      <p:sp>
        <p:nvSpPr>
          <p:cNvPr id="8" name="TextBox 7">
            <a:extLst>
              <a:ext uri="{FF2B5EF4-FFF2-40B4-BE49-F238E27FC236}">
                <a16:creationId xmlns:a16="http://schemas.microsoft.com/office/drawing/2014/main" id="{70F89550-71EB-261F-B9B3-3CE6B06BF6D3}"/>
              </a:ext>
            </a:extLst>
          </p:cNvPr>
          <p:cNvSpPr txBox="1"/>
          <p:nvPr/>
        </p:nvSpPr>
        <p:spPr>
          <a:xfrm>
            <a:off x="7686131" y="5835607"/>
            <a:ext cx="966952" cy="369332"/>
          </a:xfrm>
          <a:prstGeom prst="rect">
            <a:avLst/>
          </a:prstGeom>
          <a:solidFill>
            <a:schemeClr val="bg1"/>
          </a:solidFill>
          <a:ln w="19050">
            <a:solidFill>
              <a:schemeClr val="tx1"/>
            </a:solidFill>
          </a:ln>
        </p:spPr>
        <p:txBody>
          <a:bodyPr wrap="square" rtlCol="0">
            <a:spAutoFit/>
          </a:bodyPr>
          <a:lstStyle/>
          <a:p>
            <a:r>
              <a:rPr lang="en-US" dirty="0"/>
              <a:t>Jn 1:43</a:t>
            </a:r>
          </a:p>
        </p:txBody>
      </p:sp>
      <p:sp>
        <p:nvSpPr>
          <p:cNvPr id="9" name="TextBox 8">
            <a:extLst>
              <a:ext uri="{FF2B5EF4-FFF2-40B4-BE49-F238E27FC236}">
                <a16:creationId xmlns:a16="http://schemas.microsoft.com/office/drawing/2014/main" id="{4A785E2F-3623-D0F1-8AC3-36C2BBFEB9B6}"/>
              </a:ext>
            </a:extLst>
          </p:cNvPr>
          <p:cNvSpPr txBox="1"/>
          <p:nvPr/>
        </p:nvSpPr>
        <p:spPr>
          <a:xfrm>
            <a:off x="5767993" y="5466275"/>
            <a:ext cx="1095262" cy="369332"/>
          </a:xfrm>
          <a:prstGeom prst="rect">
            <a:avLst/>
          </a:prstGeom>
          <a:solidFill>
            <a:schemeClr val="bg1"/>
          </a:solidFill>
          <a:ln w="19050">
            <a:solidFill>
              <a:schemeClr val="tx1"/>
            </a:solidFill>
          </a:ln>
        </p:spPr>
        <p:txBody>
          <a:bodyPr wrap="square" rtlCol="0">
            <a:spAutoFit/>
          </a:bodyPr>
          <a:lstStyle/>
          <a:p>
            <a:r>
              <a:rPr lang="en-US" dirty="0"/>
              <a:t>Jn 2:1-12</a:t>
            </a:r>
          </a:p>
        </p:txBody>
      </p:sp>
      <p:sp>
        <p:nvSpPr>
          <p:cNvPr id="10" name="TextBox 9">
            <a:extLst>
              <a:ext uri="{FF2B5EF4-FFF2-40B4-BE49-F238E27FC236}">
                <a16:creationId xmlns:a16="http://schemas.microsoft.com/office/drawing/2014/main" id="{E21F7A77-51C6-51E0-1915-5EF92A426104}"/>
              </a:ext>
            </a:extLst>
          </p:cNvPr>
          <p:cNvSpPr txBox="1"/>
          <p:nvPr/>
        </p:nvSpPr>
        <p:spPr>
          <a:xfrm>
            <a:off x="7341815" y="283615"/>
            <a:ext cx="827791" cy="369332"/>
          </a:xfrm>
          <a:prstGeom prst="rect">
            <a:avLst/>
          </a:prstGeom>
          <a:solidFill>
            <a:schemeClr val="bg1"/>
          </a:solidFill>
          <a:ln w="19050">
            <a:solidFill>
              <a:schemeClr val="tx1"/>
            </a:solidFill>
          </a:ln>
        </p:spPr>
        <p:txBody>
          <a:bodyPr wrap="square" rtlCol="0">
            <a:spAutoFit/>
          </a:bodyPr>
          <a:lstStyle/>
          <a:p>
            <a:r>
              <a:rPr lang="en-US" dirty="0"/>
              <a:t>JESUS</a:t>
            </a:r>
          </a:p>
        </p:txBody>
      </p:sp>
    </p:spTree>
    <p:extLst>
      <p:ext uri="{BB962C8B-B14F-4D97-AF65-F5344CB8AC3E}">
        <p14:creationId xmlns:p14="http://schemas.microsoft.com/office/powerpoint/2010/main" val="37512306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D550E-5027-E285-E73B-DDF74244DE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361CA-1DA7-F1CB-FC8D-1B9EF2087ABF}"/>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A740B1AD-B279-8068-8669-4562F4486996}"/>
              </a:ext>
            </a:extLst>
          </p:cNvPr>
          <p:cNvPicPr>
            <a:picLocks noChangeAspect="1"/>
          </p:cNvPicPr>
          <p:nvPr/>
        </p:nvPicPr>
        <p:blipFill>
          <a:blip r:embed="rId3"/>
          <a:srcRect b="5835"/>
          <a:stretch>
            <a:fillRect/>
          </a:stretch>
        </p:blipFill>
        <p:spPr>
          <a:xfrm>
            <a:off x="728296" y="59334"/>
            <a:ext cx="10735408" cy="6739332"/>
          </a:xfrm>
          <a:prstGeom prst="rect">
            <a:avLst/>
          </a:prstGeom>
        </p:spPr>
      </p:pic>
      <p:sp>
        <p:nvSpPr>
          <p:cNvPr id="3" name="TextBox 2">
            <a:extLst>
              <a:ext uri="{FF2B5EF4-FFF2-40B4-BE49-F238E27FC236}">
                <a16:creationId xmlns:a16="http://schemas.microsoft.com/office/drawing/2014/main" id="{3D45E6C0-0773-9981-5A8F-F18C667DE717}"/>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98DD1851-AA8F-190F-1B1D-05709FA72B15}"/>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sp>
        <p:nvSpPr>
          <p:cNvPr id="16" name="TextBox 15">
            <a:extLst>
              <a:ext uri="{FF2B5EF4-FFF2-40B4-BE49-F238E27FC236}">
                <a16:creationId xmlns:a16="http://schemas.microsoft.com/office/drawing/2014/main" id="{54D11E0C-5F38-B217-3BDB-E8C7145E061C}"/>
              </a:ext>
            </a:extLst>
          </p:cNvPr>
          <p:cNvSpPr txBox="1"/>
          <p:nvPr/>
        </p:nvSpPr>
        <p:spPr>
          <a:xfrm>
            <a:off x="3510456" y="6188630"/>
            <a:ext cx="966952" cy="369332"/>
          </a:xfrm>
          <a:prstGeom prst="rect">
            <a:avLst/>
          </a:prstGeom>
          <a:solidFill>
            <a:schemeClr val="bg1"/>
          </a:solidFill>
          <a:ln w="19050">
            <a:solidFill>
              <a:schemeClr val="tx1"/>
            </a:solidFill>
          </a:ln>
        </p:spPr>
        <p:txBody>
          <a:bodyPr wrap="square" rtlCol="0">
            <a:spAutoFit/>
          </a:bodyPr>
          <a:lstStyle/>
          <a:p>
            <a:r>
              <a:rPr lang="en-US" dirty="0"/>
              <a:t>Lk 2:52</a:t>
            </a:r>
          </a:p>
        </p:txBody>
      </p:sp>
      <p:sp>
        <p:nvSpPr>
          <p:cNvPr id="17" name="TextBox 16">
            <a:extLst>
              <a:ext uri="{FF2B5EF4-FFF2-40B4-BE49-F238E27FC236}">
                <a16:creationId xmlns:a16="http://schemas.microsoft.com/office/drawing/2014/main" id="{D94FEDEC-5CD0-A0CD-3A95-5B11301AFA41}"/>
              </a:ext>
            </a:extLst>
          </p:cNvPr>
          <p:cNvSpPr txBox="1"/>
          <p:nvPr/>
        </p:nvSpPr>
        <p:spPr>
          <a:xfrm>
            <a:off x="7686131" y="5835607"/>
            <a:ext cx="966952" cy="369332"/>
          </a:xfrm>
          <a:prstGeom prst="rect">
            <a:avLst/>
          </a:prstGeom>
          <a:solidFill>
            <a:schemeClr val="bg1"/>
          </a:solidFill>
          <a:ln w="19050">
            <a:solidFill>
              <a:schemeClr val="tx1"/>
            </a:solidFill>
          </a:ln>
        </p:spPr>
        <p:txBody>
          <a:bodyPr wrap="square" rtlCol="0">
            <a:spAutoFit/>
          </a:bodyPr>
          <a:lstStyle/>
          <a:p>
            <a:r>
              <a:rPr lang="en-US" dirty="0"/>
              <a:t>Jn 1:43</a:t>
            </a:r>
          </a:p>
        </p:txBody>
      </p:sp>
      <p:sp>
        <p:nvSpPr>
          <p:cNvPr id="18" name="TextBox 17">
            <a:extLst>
              <a:ext uri="{FF2B5EF4-FFF2-40B4-BE49-F238E27FC236}">
                <a16:creationId xmlns:a16="http://schemas.microsoft.com/office/drawing/2014/main" id="{22466702-4DCC-5FFF-5299-BAF249C52BAA}"/>
              </a:ext>
            </a:extLst>
          </p:cNvPr>
          <p:cNvSpPr txBox="1"/>
          <p:nvPr/>
        </p:nvSpPr>
        <p:spPr>
          <a:xfrm>
            <a:off x="5767993" y="5466275"/>
            <a:ext cx="1095262" cy="369332"/>
          </a:xfrm>
          <a:prstGeom prst="rect">
            <a:avLst/>
          </a:prstGeom>
          <a:solidFill>
            <a:schemeClr val="bg1"/>
          </a:solidFill>
          <a:ln w="19050">
            <a:solidFill>
              <a:schemeClr val="tx1"/>
            </a:solidFill>
          </a:ln>
        </p:spPr>
        <p:txBody>
          <a:bodyPr wrap="square" rtlCol="0">
            <a:spAutoFit/>
          </a:bodyPr>
          <a:lstStyle/>
          <a:p>
            <a:r>
              <a:rPr lang="en-US" dirty="0"/>
              <a:t>Jn 2:1-12</a:t>
            </a:r>
          </a:p>
        </p:txBody>
      </p:sp>
      <p:sp>
        <p:nvSpPr>
          <p:cNvPr id="21" name="TextBox 20">
            <a:extLst>
              <a:ext uri="{FF2B5EF4-FFF2-40B4-BE49-F238E27FC236}">
                <a16:creationId xmlns:a16="http://schemas.microsoft.com/office/drawing/2014/main" id="{F80A5457-D28E-214C-7B63-BC9456106608}"/>
              </a:ext>
            </a:extLst>
          </p:cNvPr>
          <p:cNvSpPr txBox="1"/>
          <p:nvPr/>
        </p:nvSpPr>
        <p:spPr>
          <a:xfrm>
            <a:off x="3655126" y="5096943"/>
            <a:ext cx="882407" cy="369332"/>
          </a:xfrm>
          <a:prstGeom prst="rect">
            <a:avLst/>
          </a:prstGeom>
          <a:solidFill>
            <a:schemeClr val="bg1"/>
          </a:solidFill>
          <a:ln w="19050">
            <a:solidFill>
              <a:schemeClr val="tx1"/>
            </a:solidFill>
          </a:ln>
        </p:spPr>
        <p:txBody>
          <a:bodyPr wrap="square" rtlCol="0">
            <a:spAutoFit/>
          </a:bodyPr>
          <a:lstStyle/>
          <a:p>
            <a:r>
              <a:rPr lang="en-US" dirty="0"/>
              <a:t>Jn 3-4</a:t>
            </a:r>
          </a:p>
        </p:txBody>
      </p:sp>
      <p:sp>
        <p:nvSpPr>
          <p:cNvPr id="6" name="TextBox 5">
            <a:extLst>
              <a:ext uri="{FF2B5EF4-FFF2-40B4-BE49-F238E27FC236}">
                <a16:creationId xmlns:a16="http://schemas.microsoft.com/office/drawing/2014/main" id="{1BAF0A86-24EE-563A-7F49-CB287458C6D0}"/>
              </a:ext>
            </a:extLst>
          </p:cNvPr>
          <p:cNvSpPr txBox="1"/>
          <p:nvPr/>
        </p:nvSpPr>
        <p:spPr>
          <a:xfrm>
            <a:off x="7341815" y="283615"/>
            <a:ext cx="827791" cy="369332"/>
          </a:xfrm>
          <a:prstGeom prst="rect">
            <a:avLst/>
          </a:prstGeom>
          <a:solidFill>
            <a:schemeClr val="bg1"/>
          </a:solidFill>
          <a:ln w="19050">
            <a:solidFill>
              <a:schemeClr val="tx1"/>
            </a:solidFill>
          </a:ln>
        </p:spPr>
        <p:txBody>
          <a:bodyPr wrap="square" rtlCol="0">
            <a:spAutoFit/>
          </a:bodyPr>
          <a:lstStyle/>
          <a:p>
            <a:r>
              <a:rPr lang="en-US" dirty="0"/>
              <a:t>JESUS</a:t>
            </a:r>
          </a:p>
        </p:txBody>
      </p:sp>
    </p:spTree>
    <p:extLst>
      <p:ext uri="{BB962C8B-B14F-4D97-AF65-F5344CB8AC3E}">
        <p14:creationId xmlns:p14="http://schemas.microsoft.com/office/powerpoint/2010/main" val="13954998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F27BC-07C1-1ED2-080F-5EF18769EF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A7A53A-9001-858C-48E6-780667941D34}"/>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7F401594-E0C3-44F4-F5A5-AA1E8E6EA164}"/>
              </a:ext>
            </a:extLst>
          </p:cNvPr>
          <p:cNvPicPr>
            <a:picLocks noChangeAspect="1"/>
          </p:cNvPicPr>
          <p:nvPr/>
        </p:nvPicPr>
        <p:blipFill>
          <a:blip r:embed="rId3"/>
          <a:srcRect b="5835"/>
          <a:stretch>
            <a:fillRect/>
          </a:stretch>
        </p:blipFill>
        <p:spPr>
          <a:xfrm>
            <a:off x="728296" y="59334"/>
            <a:ext cx="10735408" cy="6739332"/>
          </a:xfrm>
          <a:prstGeom prst="rect">
            <a:avLst/>
          </a:prstGeom>
        </p:spPr>
      </p:pic>
      <p:sp>
        <p:nvSpPr>
          <p:cNvPr id="3" name="TextBox 2">
            <a:extLst>
              <a:ext uri="{FF2B5EF4-FFF2-40B4-BE49-F238E27FC236}">
                <a16:creationId xmlns:a16="http://schemas.microsoft.com/office/drawing/2014/main" id="{631214B4-C479-3266-9173-0BF7B55B53AE}"/>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D57F3DD1-F742-BD98-CC7F-2B5DCF1B0660}"/>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sp>
        <p:nvSpPr>
          <p:cNvPr id="11" name="TextBox 10">
            <a:extLst>
              <a:ext uri="{FF2B5EF4-FFF2-40B4-BE49-F238E27FC236}">
                <a16:creationId xmlns:a16="http://schemas.microsoft.com/office/drawing/2014/main" id="{ED82623D-24A5-FF82-B2F3-62F2A1612828}"/>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sp>
        <p:nvSpPr>
          <p:cNvPr id="16" name="TextBox 15">
            <a:extLst>
              <a:ext uri="{FF2B5EF4-FFF2-40B4-BE49-F238E27FC236}">
                <a16:creationId xmlns:a16="http://schemas.microsoft.com/office/drawing/2014/main" id="{79ECD43C-8193-551A-93B2-0F2565EB1EDC}"/>
              </a:ext>
            </a:extLst>
          </p:cNvPr>
          <p:cNvSpPr txBox="1"/>
          <p:nvPr/>
        </p:nvSpPr>
        <p:spPr>
          <a:xfrm>
            <a:off x="3510456" y="6188630"/>
            <a:ext cx="966952" cy="369332"/>
          </a:xfrm>
          <a:prstGeom prst="rect">
            <a:avLst/>
          </a:prstGeom>
          <a:solidFill>
            <a:schemeClr val="bg1"/>
          </a:solidFill>
          <a:ln w="19050">
            <a:solidFill>
              <a:schemeClr val="tx1"/>
            </a:solidFill>
          </a:ln>
        </p:spPr>
        <p:txBody>
          <a:bodyPr wrap="square" rtlCol="0">
            <a:spAutoFit/>
          </a:bodyPr>
          <a:lstStyle/>
          <a:p>
            <a:r>
              <a:rPr lang="en-US" dirty="0"/>
              <a:t>Lk 2:52</a:t>
            </a:r>
          </a:p>
        </p:txBody>
      </p:sp>
      <p:sp>
        <p:nvSpPr>
          <p:cNvPr id="17" name="TextBox 16">
            <a:extLst>
              <a:ext uri="{FF2B5EF4-FFF2-40B4-BE49-F238E27FC236}">
                <a16:creationId xmlns:a16="http://schemas.microsoft.com/office/drawing/2014/main" id="{C8A3C416-7718-2D6E-DC5B-18D02BB5E315}"/>
              </a:ext>
            </a:extLst>
          </p:cNvPr>
          <p:cNvSpPr txBox="1"/>
          <p:nvPr/>
        </p:nvSpPr>
        <p:spPr>
          <a:xfrm>
            <a:off x="7686131" y="5835607"/>
            <a:ext cx="966952" cy="369332"/>
          </a:xfrm>
          <a:prstGeom prst="rect">
            <a:avLst/>
          </a:prstGeom>
          <a:solidFill>
            <a:schemeClr val="bg1"/>
          </a:solidFill>
          <a:ln w="19050">
            <a:solidFill>
              <a:schemeClr val="tx1"/>
            </a:solidFill>
          </a:ln>
        </p:spPr>
        <p:txBody>
          <a:bodyPr wrap="square" rtlCol="0">
            <a:spAutoFit/>
          </a:bodyPr>
          <a:lstStyle/>
          <a:p>
            <a:r>
              <a:rPr lang="en-US" dirty="0"/>
              <a:t>Jn 1:43</a:t>
            </a:r>
          </a:p>
        </p:txBody>
      </p:sp>
      <p:sp>
        <p:nvSpPr>
          <p:cNvPr id="18" name="TextBox 17">
            <a:extLst>
              <a:ext uri="{FF2B5EF4-FFF2-40B4-BE49-F238E27FC236}">
                <a16:creationId xmlns:a16="http://schemas.microsoft.com/office/drawing/2014/main" id="{2A06D58F-2979-4568-2EC3-2F8CAD547825}"/>
              </a:ext>
            </a:extLst>
          </p:cNvPr>
          <p:cNvSpPr txBox="1"/>
          <p:nvPr/>
        </p:nvSpPr>
        <p:spPr>
          <a:xfrm>
            <a:off x="5767993" y="5466275"/>
            <a:ext cx="1095262" cy="369332"/>
          </a:xfrm>
          <a:prstGeom prst="rect">
            <a:avLst/>
          </a:prstGeom>
          <a:solidFill>
            <a:schemeClr val="bg1"/>
          </a:solidFill>
          <a:ln w="19050">
            <a:solidFill>
              <a:schemeClr val="tx1"/>
            </a:solidFill>
          </a:ln>
        </p:spPr>
        <p:txBody>
          <a:bodyPr wrap="square" rtlCol="0">
            <a:spAutoFit/>
          </a:bodyPr>
          <a:lstStyle/>
          <a:p>
            <a:r>
              <a:rPr lang="en-US" dirty="0"/>
              <a:t>Jn 2:1-12</a:t>
            </a:r>
          </a:p>
        </p:txBody>
      </p:sp>
      <p:sp>
        <p:nvSpPr>
          <p:cNvPr id="21" name="TextBox 20">
            <a:extLst>
              <a:ext uri="{FF2B5EF4-FFF2-40B4-BE49-F238E27FC236}">
                <a16:creationId xmlns:a16="http://schemas.microsoft.com/office/drawing/2014/main" id="{B0E844BB-1A89-F8BD-E7BF-38C27F43F033}"/>
              </a:ext>
            </a:extLst>
          </p:cNvPr>
          <p:cNvSpPr txBox="1"/>
          <p:nvPr/>
        </p:nvSpPr>
        <p:spPr>
          <a:xfrm>
            <a:off x="3655126" y="5096943"/>
            <a:ext cx="882407" cy="369332"/>
          </a:xfrm>
          <a:prstGeom prst="rect">
            <a:avLst/>
          </a:prstGeom>
          <a:solidFill>
            <a:schemeClr val="bg1"/>
          </a:solidFill>
          <a:ln w="19050">
            <a:solidFill>
              <a:schemeClr val="tx1"/>
            </a:solidFill>
          </a:ln>
        </p:spPr>
        <p:txBody>
          <a:bodyPr wrap="square" rtlCol="0">
            <a:spAutoFit/>
          </a:bodyPr>
          <a:lstStyle/>
          <a:p>
            <a:r>
              <a:rPr lang="en-US" dirty="0"/>
              <a:t>Jn 3-4</a:t>
            </a:r>
          </a:p>
        </p:txBody>
      </p:sp>
      <p:sp>
        <p:nvSpPr>
          <p:cNvPr id="6" name="TextBox 5">
            <a:extLst>
              <a:ext uri="{FF2B5EF4-FFF2-40B4-BE49-F238E27FC236}">
                <a16:creationId xmlns:a16="http://schemas.microsoft.com/office/drawing/2014/main" id="{5B50DEE5-0826-19DD-E5F9-1179C02FF366}"/>
              </a:ext>
            </a:extLst>
          </p:cNvPr>
          <p:cNvSpPr txBox="1"/>
          <p:nvPr/>
        </p:nvSpPr>
        <p:spPr>
          <a:xfrm>
            <a:off x="7341815" y="283615"/>
            <a:ext cx="827791" cy="369332"/>
          </a:xfrm>
          <a:prstGeom prst="rect">
            <a:avLst/>
          </a:prstGeom>
          <a:solidFill>
            <a:schemeClr val="bg1"/>
          </a:solidFill>
          <a:ln w="19050">
            <a:solidFill>
              <a:schemeClr val="tx1"/>
            </a:solidFill>
          </a:ln>
        </p:spPr>
        <p:txBody>
          <a:bodyPr wrap="square" rtlCol="0">
            <a:spAutoFit/>
          </a:bodyPr>
          <a:lstStyle/>
          <a:p>
            <a:r>
              <a:rPr lang="en-US" dirty="0"/>
              <a:t>JESUS</a:t>
            </a:r>
          </a:p>
        </p:txBody>
      </p:sp>
    </p:spTree>
    <p:extLst>
      <p:ext uri="{BB962C8B-B14F-4D97-AF65-F5344CB8AC3E}">
        <p14:creationId xmlns:p14="http://schemas.microsoft.com/office/powerpoint/2010/main" val="2173949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C348A-95E8-E217-6A98-95E7AB7E1F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055938-9EBE-091F-5542-3BA47965C300}"/>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01729A2C-14D5-D4E2-BFD5-5CC0A0BAB985}"/>
              </a:ext>
            </a:extLst>
          </p:cNvPr>
          <p:cNvSpPr>
            <a:spLocks noGrp="1"/>
          </p:cNvSpPr>
          <p:nvPr>
            <p:ph idx="1"/>
          </p:nvPr>
        </p:nvSpPr>
        <p:spPr>
          <a:xfrm>
            <a:off x="6500038" y="1339702"/>
            <a:ext cx="5108942" cy="5146158"/>
          </a:xfrm>
          <a:solidFill>
            <a:schemeClr val="bg1">
              <a:alpha val="84591"/>
            </a:schemeClr>
          </a:solidFill>
        </p:spPr>
        <p:txBody>
          <a:bodyPr>
            <a:normAutofit fontScale="92500" lnSpcReduction="10000"/>
          </a:bodyPr>
          <a:lstStyle/>
          <a:p>
            <a:pPr algn="ctr"/>
            <a:r>
              <a:rPr lang="en-US" b="1" dirty="0">
                <a:solidFill>
                  <a:schemeClr val="tx1"/>
                </a:solidFill>
              </a:rPr>
              <a:t>Our North Star </a:t>
            </a:r>
            <a:r>
              <a:rPr lang="en-US" dirty="0">
                <a:solidFill>
                  <a:schemeClr val="tx1"/>
                </a:solidFill>
              </a:rPr>
              <a:t>– the Great Commission - Matt 28:18-20</a:t>
            </a:r>
          </a:p>
          <a:p>
            <a:endParaRPr lang="en-US" dirty="0">
              <a:solidFill>
                <a:schemeClr val="tx1"/>
              </a:solidFill>
            </a:endParaRPr>
          </a:p>
          <a:p>
            <a:r>
              <a:rPr lang="en-US" dirty="0">
                <a:solidFill>
                  <a:schemeClr val="tx1"/>
                </a:solidFill>
              </a:rPr>
              <a:t>And Jesus came and said to them, “All authority in heaven and on earth has been given to me. Go therefore and make disciples of all nations, baptizing them in the name of the Father and of the Son and of the Holy Spirit, teaching them to observe all that I have commanded you. And behold, I am with you always, to the end of the age.”</a:t>
            </a:r>
          </a:p>
        </p:txBody>
      </p:sp>
      <p:sp>
        <p:nvSpPr>
          <p:cNvPr id="4" name="Content Placeholder 2">
            <a:extLst>
              <a:ext uri="{FF2B5EF4-FFF2-40B4-BE49-F238E27FC236}">
                <a16:creationId xmlns:a16="http://schemas.microsoft.com/office/drawing/2014/main" id="{CC884AB0-1671-DEC3-8C0D-82020CC02BD6}"/>
              </a:ext>
            </a:extLst>
          </p:cNvPr>
          <p:cNvSpPr txBox="1">
            <a:spLocks/>
          </p:cNvSpPr>
          <p:nvPr/>
        </p:nvSpPr>
        <p:spPr>
          <a:xfrm>
            <a:off x="2432198" y="1339702"/>
            <a:ext cx="1668424" cy="5146158"/>
          </a:xfrm>
          <a:prstGeom prst="rect">
            <a:avLst/>
          </a:prstGeom>
          <a:solidFill>
            <a:schemeClr val="bg1">
              <a:alpha val="85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dirty="0">
                <a:solidFill>
                  <a:schemeClr val="tx1"/>
                </a:solidFill>
              </a:rPr>
              <a:t>Focus</a:t>
            </a: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p:txBody>
      </p:sp>
      <p:cxnSp>
        <p:nvCxnSpPr>
          <p:cNvPr id="10" name="Straight Arrow Connector 9">
            <a:extLst>
              <a:ext uri="{FF2B5EF4-FFF2-40B4-BE49-F238E27FC236}">
                <a16:creationId xmlns:a16="http://schemas.microsoft.com/office/drawing/2014/main" id="{DE1D4E4D-F8B8-8CD4-D9AE-B7F0BF8957AA}"/>
              </a:ext>
            </a:extLst>
          </p:cNvPr>
          <p:cNvCxnSpPr>
            <a:cxnSpLocks/>
          </p:cNvCxnSpPr>
          <p:nvPr/>
        </p:nvCxnSpPr>
        <p:spPr>
          <a:xfrm>
            <a:off x="3885860" y="1588477"/>
            <a:ext cx="674418" cy="0"/>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583619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DC97C-52CD-21A2-39E5-3D6FAA0AB8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5F6094-5FD8-FB40-7C48-83FA7F15A24F}"/>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084DFABA-F2DE-25E6-BBD7-A317C8CA0995}"/>
              </a:ext>
            </a:extLst>
          </p:cNvPr>
          <p:cNvPicPr>
            <a:picLocks noChangeAspect="1"/>
          </p:cNvPicPr>
          <p:nvPr/>
        </p:nvPicPr>
        <p:blipFill>
          <a:blip r:embed="rId3"/>
          <a:srcRect b="5835"/>
          <a:stretch>
            <a:fillRect/>
          </a:stretch>
        </p:blipFill>
        <p:spPr>
          <a:xfrm>
            <a:off x="728296" y="59334"/>
            <a:ext cx="10735408" cy="6739332"/>
          </a:xfrm>
          <a:prstGeom prst="rect">
            <a:avLst/>
          </a:prstGeom>
        </p:spPr>
      </p:pic>
      <p:sp>
        <p:nvSpPr>
          <p:cNvPr id="3" name="TextBox 2">
            <a:extLst>
              <a:ext uri="{FF2B5EF4-FFF2-40B4-BE49-F238E27FC236}">
                <a16:creationId xmlns:a16="http://schemas.microsoft.com/office/drawing/2014/main" id="{45693C86-D0D8-2EE7-755F-119CC41490C9}"/>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D64C9266-BC4F-181A-3D01-8265E13BF340}"/>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cxnSp>
        <p:nvCxnSpPr>
          <p:cNvPr id="7" name="Straight Arrow Connector 6">
            <a:extLst>
              <a:ext uri="{FF2B5EF4-FFF2-40B4-BE49-F238E27FC236}">
                <a16:creationId xmlns:a16="http://schemas.microsoft.com/office/drawing/2014/main" id="{E87BDBC0-B177-3B49-4430-DC21DBB18DBF}"/>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70007BEB-13D1-CFD7-8F13-63EFEE9C9D9B}"/>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EC4FC59B-C944-E2EA-53ED-5D192AAA3E20}"/>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373276DB-37D4-744D-5970-F859D4B86C4E}"/>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8BC20B73-305F-65D9-0829-333E1A01801A}"/>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sp>
        <p:nvSpPr>
          <p:cNvPr id="16" name="TextBox 15">
            <a:extLst>
              <a:ext uri="{FF2B5EF4-FFF2-40B4-BE49-F238E27FC236}">
                <a16:creationId xmlns:a16="http://schemas.microsoft.com/office/drawing/2014/main" id="{F0DD49DF-AE3B-1B7B-39CC-36A710F28478}"/>
              </a:ext>
            </a:extLst>
          </p:cNvPr>
          <p:cNvSpPr txBox="1"/>
          <p:nvPr/>
        </p:nvSpPr>
        <p:spPr>
          <a:xfrm>
            <a:off x="3510456" y="6188630"/>
            <a:ext cx="966952" cy="369332"/>
          </a:xfrm>
          <a:prstGeom prst="rect">
            <a:avLst/>
          </a:prstGeom>
          <a:solidFill>
            <a:schemeClr val="bg1"/>
          </a:solidFill>
          <a:ln w="19050">
            <a:solidFill>
              <a:schemeClr val="tx1"/>
            </a:solidFill>
          </a:ln>
        </p:spPr>
        <p:txBody>
          <a:bodyPr wrap="square" rtlCol="0">
            <a:spAutoFit/>
          </a:bodyPr>
          <a:lstStyle/>
          <a:p>
            <a:r>
              <a:rPr lang="en-US" dirty="0"/>
              <a:t>Lk 2:52</a:t>
            </a:r>
          </a:p>
        </p:txBody>
      </p:sp>
      <p:sp>
        <p:nvSpPr>
          <p:cNvPr id="17" name="TextBox 16">
            <a:extLst>
              <a:ext uri="{FF2B5EF4-FFF2-40B4-BE49-F238E27FC236}">
                <a16:creationId xmlns:a16="http://schemas.microsoft.com/office/drawing/2014/main" id="{C0050E0E-A34D-5083-1CDF-1437A72BA9A4}"/>
              </a:ext>
            </a:extLst>
          </p:cNvPr>
          <p:cNvSpPr txBox="1"/>
          <p:nvPr/>
        </p:nvSpPr>
        <p:spPr>
          <a:xfrm>
            <a:off x="7686131" y="5835607"/>
            <a:ext cx="966952" cy="369332"/>
          </a:xfrm>
          <a:prstGeom prst="rect">
            <a:avLst/>
          </a:prstGeom>
          <a:solidFill>
            <a:schemeClr val="bg1"/>
          </a:solidFill>
          <a:ln w="19050">
            <a:solidFill>
              <a:schemeClr val="tx1"/>
            </a:solidFill>
          </a:ln>
        </p:spPr>
        <p:txBody>
          <a:bodyPr wrap="square" rtlCol="0">
            <a:spAutoFit/>
          </a:bodyPr>
          <a:lstStyle/>
          <a:p>
            <a:r>
              <a:rPr lang="en-US" dirty="0"/>
              <a:t>Jn 1:43</a:t>
            </a:r>
          </a:p>
        </p:txBody>
      </p:sp>
      <p:sp>
        <p:nvSpPr>
          <p:cNvPr id="18" name="TextBox 17">
            <a:extLst>
              <a:ext uri="{FF2B5EF4-FFF2-40B4-BE49-F238E27FC236}">
                <a16:creationId xmlns:a16="http://schemas.microsoft.com/office/drawing/2014/main" id="{03046127-A1B5-8B6F-0281-2D22AFFD1173}"/>
              </a:ext>
            </a:extLst>
          </p:cNvPr>
          <p:cNvSpPr txBox="1"/>
          <p:nvPr/>
        </p:nvSpPr>
        <p:spPr>
          <a:xfrm>
            <a:off x="5767993" y="5466275"/>
            <a:ext cx="1095262" cy="369332"/>
          </a:xfrm>
          <a:prstGeom prst="rect">
            <a:avLst/>
          </a:prstGeom>
          <a:solidFill>
            <a:schemeClr val="bg1"/>
          </a:solidFill>
          <a:ln w="19050">
            <a:solidFill>
              <a:schemeClr val="tx1"/>
            </a:solidFill>
          </a:ln>
        </p:spPr>
        <p:txBody>
          <a:bodyPr wrap="square" rtlCol="0">
            <a:spAutoFit/>
          </a:bodyPr>
          <a:lstStyle/>
          <a:p>
            <a:r>
              <a:rPr lang="en-US" dirty="0"/>
              <a:t>Jn 2:1-12</a:t>
            </a:r>
          </a:p>
        </p:txBody>
      </p:sp>
      <p:sp>
        <p:nvSpPr>
          <p:cNvPr id="21" name="TextBox 20">
            <a:extLst>
              <a:ext uri="{FF2B5EF4-FFF2-40B4-BE49-F238E27FC236}">
                <a16:creationId xmlns:a16="http://schemas.microsoft.com/office/drawing/2014/main" id="{26073473-ABEE-7BD7-943D-8555143CA463}"/>
              </a:ext>
            </a:extLst>
          </p:cNvPr>
          <p:cNvSpPr txBox="1"/>
          <p:nvPr/>
        </p:nvSpPr>
        <p:spPr>
          <a:xfrm>
            <a:off x="3655126" y="5096943"/>
            <a:ext cx="882407" cy="369332"/>
          </a:xfrm>
          <a:prstGeom prst="rect">
            <a:avLst/>
          </a:prstGeom>
          <a:solidFill>
            <a:schemeClr val="bg1"/>
          </a:solidFill>
          <a:ln w="19050">
            <a:solidFill>
              <a:schemeClr val="tx1"/>
            </a:solidFill>
          </a:ln>
        </p:spPr>
        <p:txBody>
          <a:bodyPr wrap="square" rtlCol="0">
            <a:spAutoFit/>
          </a:bodyPr>
          <a:lstStyle/>
          <a:p>
            <a:r>
              <a:rPr lang="en-US" dirty="0"/>
              <a:t>Jn 3-4</a:t>
            </a:r>
          </a:p>
        </p:txBody>
      </p:sp>
      <p:sp>
        <p:nvSpPr>
          <p:cNvPr id="6" name="TextBox 5">
            <a:extLst>
              <a:ext uri="{FF2B5EF4-FFF2-40B4-BE49-F238E27FC236}">
                <a16:creationId xmlns:a16="http://schemas.microsoft.com/office/drawing/2014/main" id="{34229D2B-2511-07A6-9234-E89ED8B12E71}"/>
              </a:ext>
            </a:extLst>
          </p:cNvPr>
          <p:cNvSpPr txBox="1"/>
          <p:nvPr/>
        </p:nvSpPr>
        <p:spPr>
          <a:xfrm>
            <a:off x="7341815" y="283615"/>
            <a:ext cx="827791" cy="369332"/>
          </a:xfrm>
          <a:prstGeom prst="rect">
            <a:avLst/>
          </a:prstGeom>
          <a:solidFill>
            <a:schemeClr val="bg1"/>
          </a:solidFill>
          <a:ln w="19050">
            <a:solidFill>
              <a:schemeClr val="tx1"/>
            </a:solidFill>
          </a:ln>
        </p:spPr>
        <p:txBody>
          <a:bodyPr wrap="square" rtlCol="0">
            <a:spAutoFit/>
          </a:bodyPr>
          <a:lstStyle/>
          <a:p>
            <a:r>
              <a:rPr lang="en-US" dirty="0"/>
              <a:t>JESUS</a:t>
            </a:r>
          </a:p>
        </p:txBody>
      </p:sp>
    </p:spTree>
    <p:extLst>
      <p:ext uri="{BB962C8B-B14F-4D97-AF65-F5344CB8AC3E}">
        <p14:creationId xmlns:p14="http://schemas.microsoft.com/office/powerpoint/2010/main" val="400661382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A97AB-684C-D8F9-AC52-907A4C3DF0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A9B684-D068-85AD-0677-E8F3E1446A7D}"/>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F4B72D03-9981-5650-280C-41FB6004F1A4}"/>
              </a:ext>
            </a:extLst>
          </p:cNvPr>
          <p:cNvPicPr>
            <a:picLocks noChangeAspect="1"/>
          </p:cNvPicPr>
          <p:nvPr/>
        </p:nvPicPr>
        <p:blipFill>
          <a:blip r:embed="rId3"/>
          <a:srcRect b="5835"/>
          <a:stretch>
            <a:fillRect/>
          </a:stretch>
        </p:blipFill>
        <p:spPr>
          <a:xfrm>
            <a:off x="728296" y="59334"/>
            <a:ext cx="10735408" cy="6739332"/>
          </a:xfrm>
          <a:prstGeom prst="rect">
            <a:avLst/>
          </a:prstGeom>
        </p:spPr>
      </p:pic>
      <p:sp>
        <p:nvSpPr>
          <p:cNvPr id="3" name="TextBox 2">
            <a:extLst>
              <a:ext uri="{FF2B5EF4-FFF2-40B4-BE49-F238E27FC236}">
                <a16:creationId xmlns:a16="http://schemas.microsoft.com/office/drawing/2014/main" id="{75891514-CFD8-4F4C-1821-17705137DBD8}"/>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5252780A-87D9-495E-8617-18C75DCBB31D}"/>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cxnSp>
        <p:nvCxnSpPr>
          <p:cNvPr id="7" name="Straight Arrow Connector 6">
            <a:extLst>
              <a:ext uri="{FF2B5EF4-FFF2-40B4-BE49-F238E27FC236}">
                <a16:creationId xmlns:a16="http://schemas.microsoft.com/office/drawing/2014/main" id="{8A4798FB-13B6-E469-634E-7197E08A48A6}"/>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EE21B460-F60A-E291-33C8-74681C641384}"/>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D847EBF7-2AA1-86EB-798C-3A96A25FA995}"/>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EB581832-4E77-CB62-5E9C-A21825FB63EA}"/>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ED4AEE08-4A21-C96C-BAAD-DE9AECFFBAB9}"/>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sp>
        <p:nvSpPr>
          <p:cNvPr id="16" name="TextBox 15">
            <a:extLst>
              <a:ext uri="{FF2B5EF4-FFF2-40B4-BE49-F238E27FC236}">
                <a16:creationId xmlns:a16="http://schemas.microsoft.com/office/drawing/2014/main" id="{6B448A94-A298-08FE-C2D4-0A51A689309A}"/>
              </a:ext>
            </a:extLst>
          </p:cNvPr>
          <p:cNvSpPr txBox="1"/>
          <p:nvPr/>
        </p:nvSpPr>
        <p:spPr>
          <a:xfrm>
            <a:off x="3510456" y="6188630"/>
            <a:ext cx="966952" cy="369332"/>
          </a:xfrm>
          <a:prstGeom prst="rect">
            <a:avLst/>
          </a:prstGeom>
          <a:solidFill>
            <a:schemeClr val="bg1"/>
          </a:solidFill>
          <a:ln w="19050">
            <a:solidFill>
              <a:schemeClr val="tx1"/>
            </a:solidFill>
          </a:ln>
        </p:spPr>
        <p:txBody>
          <a:bodyPr wrap="square" rtlCol="0">
            <a:spAutoFit/>
          </a:bodyPr>
          <a:lstStyle/>
          <a:p>
            <a:r>
              <a:rPr lang="en-US" dirty="0"/>
              <a:t>Lk 2:52</a:t>
            </a:r>
          </a:p>
        </p:txBody>
      </p:sp>
      <p:sp>
        <p:nvSpPr>
          <p:cNvPr id="17" name="TextBox 16">
            <a:extLst>
              <a:ext uri="{FF2B5EF4-FFF2-40B4-BE49-F238E27FC236}">
                <a16:creationId xmlns:a16="http://schemas.microsoft.com/office/drawing/2014/main" id="{85C7BA00-191F-CEB9-83D4-F55A0887A424}"/>
              </a:ext>
            </a:extLst>
          </p:cNvPr>
          <p:cNvSpPr txBox="1"/>
          <p:nvPr/>
        </p:nvSpPr>
        <p:spPr>
          <a:xfrm>
            <a:off x="7686131" y="5835607"/>
            <a:ext cx="966952" cy="369332"/>
          </a:xfrm>
          <a:prstGeom prst="rect">
            <a:avLst/>
          </a:prstGeom>
          <a:solidFill>
            <a:schemeClr val="bg1"/>
          </a:solidFill>
          <a:ln w="19050">
            <a:solidFill>
              <a:schemeClr val="tx1"/>
            </a:solidFill>
          </a:ln>
        </p:spPr>
        <p:txBody>
          <a:bodyPr wrap="square" rtlCol="0">
            <a:spAutoFit/>
          </a:bodyPr>
          <a:lstStyle/>
          <a:p>
            <a:r>
              <a:rPr lang="en-US" dirty="0"/>
              <a:t>Jn 1:43</a:t>
            </a:r>
          </a:p>
        </p:txBody>
      </p:sp>
      <p:sp>
        <p:nvSpPr>
          <p:cNvPr id="18" name="TextBox 17">
            <a:extLst>
              <a:ext uri="{FF2B5EF4-FFF2-40B4-BE49-F238E27FC236}">
                <a16:creationId xmlns:a16="http://schemas.microsoft.com/office/drawing/2014/main" id="{6E680BE3-365D-4049-6F3A-DE515C556C70}"/>
              </a:ext>
            </a:extLst>
          </p:cNvPr>
          <p:cNvSpPr txBox="1"/>
          <p:nvPr/>
        </p:nvSpPr>
        <p:spPr>
          <a:xfrm>
            <a:off x="5767993" y="5466275"/>
            <a:ext cx="1095262" cy="369332"/>
          </a:xfrm>
          <a:prstGeom prst="rect">
            <a:avLst/>
          </a:prstGeom>
          <a:solidFill>
            <a:schemeClr val="bg1"/>
          </a:solidFill>
          <a:ln w="19050">
            <a:solidFill>
              <a:schemeClr val="tx1"/>
            </a:solidFill>
          </a:ln>
        </p:spPr>
        <p:txBody>
          <a:bodyPr wrap="square" rtlCol="0">
            <a:spAutoFit/>
          </a:bodyPr>
          <a:lstStyle/>
          <a:p>
            <a:r>
              <a:rPr lang="en-US" dirty="0"/>
              <a:t>Jn 2:1-12</a:t>
            </a:r>
          </a:p>
        </p:txBody>
      </p:sp>
      <p:sp>
        <p:nvSpPr>
          <p:cNvPr id="19" name="TextBox 18">
            <a:extLst>
              <a:ext uri="{FF2B5EF4-FFF2-40B4-BE49-F238E27FC236}">
                <a16:creationId xmlns:a16="http://schemas.microsoft.com/office/drawing/2014/main" id="{C980CDAB-B375-4F7A-4102-107FC2CD186B}"/>
              </a:ext>
            </a:extLst>
          </p:cNvPr>
          <p:cNvSpPr txBox="1"/>
          <p:nvPr/>
        </p:nvSpPr>
        <p:spPr>
          <a:xfrm>
            <a:off x="7299523" y="4530862"/>
            <a:ext cx="1095262" cy="369332"/>
          </a:xfrm>
          <a:prstGeom prst="rect">
            <a:avLst/>
          </a:prstGeom>
          <a:solidFill>
            <a:schemeClr val="bg1"/>
          </a:solidFill>
          <a:ln w="19050">
            <a:solidFill>
              <a:schemeClr val="tx1"/>
            </a:solidFill>
          </a:ln>
        </p:spPr>
        <p:txBody>
          <a:bodyPr wrap="square" rtlCol="0">
            <a:spAutoFit/>
          </a:bodyPr>
          <a:lstStyle/>
          <a:p>
            <a:r>
              <a:rPr lang="en-US" dirty="0"/>
              <a:t>Mk 1:17</a:t>
            </a:r>
          </a:p>
        </p:txBody>
      </p:sp>
      <p:sp>
        <p:nvSpPr>
          <p:cNvPr id="21" name="TextBox 20">
            <a:extLst>
              <a:ext uri="{FF2B5EF4-FFF2-40B4-BE49-F238E27FC236}">
                <a16:creationId xmlns:a16="http://schemas.microsoft.com/office/drawing/2014/main" id="{02429046-91BB-66D0-9379-26B443647DEB}"/>
              </a:ext>
            </a:extLst>
          </p:cNvPr>
          <p:cNvSpPr txBox="1"/>
          <p:nvPr/>
        </p:nvSpPr>
        <p:spPr>
          <a:xfrm>
            <a:off x="3655126" y="5096943"/>
            <a:ext cx="882407" cy="369332"/>
          </a:xfrm>
          <a:prstGeom prst="rect">
            <a:avLst/>
          </a:prstGeom>
          <a:solidFill>
            <a:schemeClr val="bg1"/>
          </a:solidFill>
          <a:ln w="19050">
            <a:solidFill>
              <a:schemeClr val="tx1"/>
            </a:solidFill>
          </a:ln>
        </p:spPr>
        <p:txBody>
          <a:bodyPr wrap="square" rtlCol="0">
            <a:spAutoFit/>
          </a:bodyPr>
          <a:lstStyle/>
          <a:p>
            <a:r>
              <a:rPr lang="en-US" dirty="0"/>
              <a:t>Jn 3-4</a:t>
            </a:r>
          </a:p>
        </p:txBody>
      </p:sp>
      <p:sp>
        <p:nvSpPr>
          <p:cNvPr id="6" name="TextBox 5">
            <a:extLst>
              <a:ext uri="{FF2B5EF4-FFF2-40B4-BE49-F238E27FC236}">
                <a16:creationId xmlns:a16="http://schemas.microsoft.com/office/drawing/2014/main" id="{E62DD74A-7A63-A65B-B0F7-5E477B0F9A95}"/>
              </a:ext>
            </a:extLst>
          </p:cNvPr>
          <p:cNvSpPr txBox="1"/>
          <p:nvPr/>
        </p:nvSpPr>
        <p:spPr>
          <a:xfrm>
            <a:off x="7341815" y="283615"/>
            <a:ext cx="827791" cy="369332"/>
          </a:xfrm>
          <a:prstGeom prst="rect">
            <a:avLst/>
          </a:prstGeom>
          <a:solidFill>
            <a:schemeClr val="bg1"/>
          </a:solidFill>
          <a:ln w="19050">
            <a:solidFill>
              <a:schemeClr val="tx1"/>
            </a:solidFill>
          </a:ln>
        </p:spPr>
        <p:txBody>
          <a:bodyPr wrap="square" rtlCol="0">
            <a:spAutoFit/>
          </a:bodyPr>
          <a:lstStyle/>
          <a:p>
            <a:r>
              <a:rPr lang="en-US" dirty="0"/>
              <a:t>JESUS</a:t>
            </a:r>
          </a:p>
        </p:txBody>
      </p:sp>
    </p:spTree>
    <p:extLst>
      <p:ext uri="{BB962C8B-B14F-4D97-AF65-F5344CB8AC3E}">
        <p14:creationId xmlns:p14="http://schemas.microsoft.com/office/powerpoint/2010/main" val="402594028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11DFB-16B4-7F1D-34EA-B2C2138040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8356F1-58C4-EF35-7C1F-122704AA849C}"/>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AE61152D-8B64-8217-F5BB-4A9320DED011}"/>
              </a:ext>
            </a:extLst>
          </p:cNvPr>
          <p:cNvPicPr>
            <a:picLocks noChangeAspect="1"/>
          </p:cNvPicPr>
          <p:nvPr/>
        </p:nvPicPr>
        <p:blipFill>
          <a:blip r:embed="rId3"/>
          <a:srcRect b="5835"/>
          <a:stretch>
            <a:fillRect/>
          </a:stretch>
        </p:blipFill>
        <p:spPr>
          <a:xfrm>
            <a:off x="728296" y="59334"/>
            <a:ext cx="10735408" cy="6739332"/>
          </a:xfrm>
          <a:prstGeom prst="rect">
            <a:avLst/>
          </a:prstGeom>
        </p:spPr>
      </p:pic>
      <p:sp>
        <p:nvSpPr>
          <p:cNvPr id="3" name="TextBox 2">
            <a:extLst>
              <a:ext uri="{FF2B5EF4-FFF2-40B4-BE49-F238E27FC236}">
                <a16:creationId xmlns:a16="http://schemas.microsoft.com/office/drawing/2014/main" id="{306A2861-166D-92E6-BA7B-DD5D1EDEE1AC}"/>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ED8E4F68-C840-B5F1-BAEB-77CB1672FF2B}"/>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cxnSp>
        <p:nvCxnSpPr>
          <p:cNvPr id="7" name="Straight Arrow Connector 6">
            <a:extLst>
              <a:ext uri="{FF2B5EF4-FFF2-40B4-BE49-F238E27FC236}">
                <a16:creationId xmlns:a16="http://schemas.microsoft.com/office/drawing/2014/main" id="{B01F8D6E-48CE-1F46-4883-37673143264C}"/>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3CAD693C-2364-B651-17FB-85627C20DA8A}"/>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6D1176E1-E5C0-5237-447D-C020681FBD03}"/>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AAA9C1C3-50B8-4E2D-FB3A-6F4CD035D307}"/>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485E937D-CE25-B842-71CB-8DEDBAFB7C88}"/>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sp>
        <p:nvSpPr>
          <p:cNvPr id="16" name="TextBox 15">
            <a:extLst>
              <a:ext uri="{FF2B5EF4-FFF2-40B4-BE49-F238E27FC236}">
                <a16:creationId xmlns:a16="http://schemas.microsoft.com/office/drawing/2014/main" id="{CC5F698D-0F7E-7FBF-B3BD-5D1DBB28C216}"/>
              </a:ext>
            </a:extLst>
          </p:cNvPr>
          <p:cNvSpPr txBox="1"/>
          <p:nvPr/>
        </p:nvSpPr>
        <p:spPr>
          <a:xfrm>
            <a:off x="3510456" y="6188630"/>
            <a:ext cx="966952" cy="369332"/>
          </a:xfrm>
          <a:prstGeom prst="rect">
            <a:avLst/>
          </a:prstGeom>
          <a:solidFill>
            <a:schemeClr val="bg1"/>
          </a:solidFill>
          <a:ln w="19050">
            <a:solidFill>
              <a:schemeClr val="tx1"/>
            </a:solidFill>
          </a:ln>
        </p:spPr>
        <p:txBody>
          <a:bodyPr wrap="square" rtlCol="0">
            <a:spAutoFit/>
          </a:bodyPr>
          <a:lstStyle/>
          <a:p>
            <a:r>
              <a:rPr lang="en-US" dirty="0"/>
              <a:t>Lk 2:52</a:t>
            </a:r>
          </a:p>
        </p:txBody>
      </p:sp>
      <p:sp>
        <p:nvSpPr>
          <p:cNvPr id="17" name="TextBox 16">
            <a:extLst>
              <a:ext uri="{FF2B5EF4-FFF2-40B4-BE49-F238E27FC236}">
                <a16:creationId xmlns:a16="http://schemas.microsoft.com/office/drawing/2014/main" id="{209E14A3-4F62-3F1F-CD6F-7C283A2AA319}"/>
              </a:ext>
            </a:extLst>
          </p:cNvPr>
          <p:cNvSpPr txBox="1"/>
          <p:nvPr/>
        </p:nvSpPr>
        <p:spPr>
          <a:xfrm>
            <a:off x="7686131" y="5835607"/>
            <a:ext cx="966952" cy="369332"/>
          </a:xfrm>
          <a:prstGeom prst="rect">
            <a:avLst/>
          </a:prstGeom>
          <a:solidFill>
            <a:schemeClr val="bg1"/>
          </a:solidFill>
          <a:ln w="19050">
            <a:solidFill>
              <a:schemeClr val="tx1"/>
            </a:solidFill>
          </a:ln>
        </p:spPr>
        <p:txBody>
          <a:bodyPr wrap="square" rtlCol="0">
            <a:spAutoFit/>
          </a:bodyPr>
          <a:lstStyle/>
          <a:p>
            <a:r>
              <a:rPr lang="en-US" dirty="0"/>
              <a:t>Jn 1:43</a:t>
            </a:r>
          </a:p>
        </p:txBody>
      </p:sp>
      <p:sp>
        <p:nvSpPr>
          <p:cNvPr id="18" name="TextBox 17">
            <a:extLst>
              <a:ext uri="{FF2B5EF4-FFF2-40B4-BE49-F238E27FC236}">
                <a16:creationId xmlns:a16="http://schemas.microsoft.com/office/drawing/2014/main" id="{AD7DC79E-8802-5A6B-C763-AC029768701C}"/>
              </a:ext>
            </a:extLst>
          </p:cNvPr>
          <p:cNvSpPr txBox="1"/>
          <p:nvPr/>
        </p:nvSpPr>
        <p:spPr>
          <a:xfrm>
            <a:off x="5767993" y="5466275"/>
            <a:ext cx="1095262" cy="369332"/>
          </a:xfrm>
          <a:prstGeom prst="rect">
            <a:avLst/>
          </a:prstGeom>
          <a:solidFill>
            <a:schemeClr val="bg1"/>
          </a:solidFill>
          <a:ln w="19050">
            <a:solidFill>
              <a:schemeClr val="tx1"/>
            </a:solidFill>
          </a:ln>
        </p:spPr>
        <p:txBody>
          <a:bodyPr wrap="square" rtlCol="0">
            <a:spAutoFit/>
          </a:bodyPr>
          <a:lstStyle/>
          <a:p>
            <a:r>
              <a:rPr lang="en-US" dirty="0"/>
              <a:t>Jn 2:1-12</a:t>
            </a:r>
          </a:p>
        </p:txBody>
      </p:sp>
      <p:sp>
        <p:nvSpPr>
          <p:cNvPr id="19" name="TextBox 18">
            <a:extLst>
              <a:ext uri="{FF2B5EF4-FFF2-40B4-BE49-F238E27FC236}">
                <a16:creationId xmlns:a16="http://schemas.microsoft.com/office/drawing/2014/main" id="{FDB0D4DE-06CE-0CD9-7870-C9CC89B1F5BE}"/>
              </a:ext>
            </a:extLst>
          </p:cNvPr>
          <p:cNvSpPr txBox="1"/>
          <p:nvPr/>
        </p:nvSpPr>
        <p:spPr>
          <a:xfrm>
            <a:off x="7299523" y="4530862"/>
            <a:ext cx="1095262" cy="369332"/>
          </a:xfrm>
          <a:prstGeom prst="rect">
            <a:avLst/>
          </a:prstGeom>
          <a:solidFill>
            <a:schemeClr val="bg1"/>
          </a:solidFill>
          <a:ln w="19050">
            <a:solidFill>
              <a:schemeClr val="tx1"/>
            </a:solidFill>
          </a:ln>
        </p:spPr>
        <p:txBody>
          <a:bodyPr wrap="square" rtlCol="0">
            <a:spAutoFit/>
          </a:bodyPr>
          <a:lstStyle/>
          <a:p>
            <a:r>
              <a:rPr lang="en-US" dirty="0"/>
              <a:t>Mk 1:17</a:t>
            </a:r>
          </a:p>
        </p:txBody>
      </p:sp>
      <p:sp>
        <p:nvSpPr>
          <p:cNvPr id="21" name="TextBox 20">
            <a:extLst>
              <a:ext uri="{FF2B5EF4-FFF2-40B4-BE49-F238E27FC236}">
                <a16:creationId xmlns:a16="http://schemas.microsoft.com/office/drawing/2014/main" id="{19A77C0A-D45B-75F5-0E00-1DF00F957224}"/>
              </a:ext>
            </a:extLst>
          </p:cNvPr>
          <p:cNvSpPr txBox="1"/>
          <p:nvPr/>
        </p:nvSpPr>
        <p:spPr>
          <a:xfrm>
            <a:off x="3655126" y="5096943"/>
            <a:ext cx="882407" cy="369332"/>
          </a:xfrm>
          <a:prstGeom prst="rect">
            <a:avLst/>
          </a:prstGeom>
          <a:solidFill>
            <a:schemeClr val="bg1"/>
          </a:solidFill>
          <a:ln w="19050">
            <a:solidFill>
              <a:schemeClr val="tx1"/>
            </a:solidFill>
          </a:ln>
        </p:spPr>
        <p:txBody>
          <a:bodyPr wrap="square" rtlCol="0">
            <a:spAutoFit/>
          </a:bodyPr>
          <a:lstStyle/>
          <a:p>
            <a:r>
              <a:rPr lang="en-US" dirty="0"/>
              <a:t>Jn 3-4</a:t>
            </a:r>
          </a:p>
        </p:txBody>
      </p:sp>
      <p:sp>
        <p:nvSpPr>
          <p:cNvPr id="6" name="TextBox 5">
            <a:extLst>
              <a:ext uri="{FF2B5EF4-FFF2-40B4-BE49-F238E27FC236}">
                <a16:creationId xmlns:a16="http://schemas.microsoft.com/office/drawing/2014/main" id="{183189FC-A050-20B3-27D4-B755D98928BC}"/>
              </a:ext>
            </a:extLst>
          </p:cNvPr>
          <p:cNvSpPr txBox="1"/>
          <p:nvPr/>
        </p:nvSpPr>
        <p:spPr>
          <a:xfrm>
            <a:off x="8979874" y="3630934"/>
            <a:ext cx="2373926" cy="646331"/>
          </a:xfrm>
          <a:prstGeom prst="rect">
            <a:avLst/>
          </a:prstGeom>
          <a:noFill/>
        </p:spPr>
        <p:txBody>
          <a:bodyPr wrap="square" rtlCol="0">
            <a:spAutoFit/>
          </a:bodyPr>
          <a:lstStyle/>
          <a:p>
            <a:r>
              <a:rPr lang="en-US" b="1" dirty="0"/>
              <a:t>L3 –  Lead a ministry   </a:t>
            </a:r>
          </a:p>
          <a:p>
            <a:r>
              <a:rPr lang="en-US" b="1" dirty="0"/>
              <a:t>      through a team</a:t>
            </a:r>
          </a:p>
        </p:txBody>
      </p:sp>
      <p:sp>
        <p:nvSpPr>
          <p:cNvPr id="12" name="TextBox 11">
            <a:extLst>
              <a:ext uri="{FF2B5EF4-FFF2-40B4-BE49-F238E27FC236}">
                <a16:creationId xmlns:a16="http://schemas.microsoft.com/office/drawing/2014/main" id="{CC8D1FBD-A1F7-BF73-990D-82FCB4490C80}"/>
              </a:ext>
            </a:extLst>
          </p:cNvPr>
          <p:cNvSpPr txBox="1"/>
          <p:nvPr/>
        </p:nvSpPr>
        <p:spPr>
          <a:xfrm>
            <a:off x="7341815" y="283615"/>
            <a:ext cx="827791" cy="369332"/>
          </a:xfrm>
          <a:prstGeom prst="rect">
            <a:avLst/>
          </a:prstGeom>
          <a:solidFill>
            <a:schemeClr val="bg1"/>
          </a:solidFill>
          <a:ln w="19050">
            <a:solidFill>
              <a:schemeClr val="tx1"/>
            </a:solidFill>
          </a:ln>
        </p:spPr>
        <p:txBody>
          <a:bodyPr wrap="square" rtlCol="0">
            <a:spAutoFit/>
          </a:bodyPr>
          <a:lstStyle/>
          <a:p>
            <a:r>
              <a:rPr lang="en-US" dirty="0"/>
              <a:t>JESUS</a:t>
            </a:r>
          </a:p>
        </p:txBody>
      </p:sp>
    </p:spTree>
    <p:extLst>
      <p:ext uri="{BB962C8B-B14F-4D97-AF65-F5344CB8AC3E}">
        <p14:creationId xmlns:p14="http://schemas.microsoft.com/office/powerpoint/2010/main" val="67716713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034FE-2029-A8C3-5447-7A0AC21B3B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A4621C-4388-209C-D818-D6D9DC9F7E4F}"/>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B2E32B5D-BB98-A091-2282-0384F31673C5}"/>
              </a:ext>
            </a:extLst>
          </p:cNvPr>
          <p:cNvPicPr>
            <a:picLocks noChangeAspect="1"/>
          </p:cNvPicPr>
          <p:nvPr/>
        </p:nvPicPr>
        <p:blipFill>
          <a:blip r:embed="rId3"/>
          <a:srcRect b="5835"/>
          <a:stretch>
            <a:fillRect/>
          </a:stretch>
        </p:blipFill>
        <p:spPr>
          <a:xfrm>
            <a:off x="728296" y="59334"/>
            <a:ext cx="10735408" cy="6739332"/>
          </a:xfrm>
          <a:prstGeom prst="rect">
            <a:avLst/>
          </a:prstGeom>
        </p:spPr>
      </p:pic>
      <p:sp>
        <p:nvSpPr>
          <p:cNvPr id="3" name="TextBox 2">
            <a:extLst>
              <a:ext uri="{FF2B5EF4-FFF2-40B4-BE49-F238E27FC236}">
                <a16:creationId xmlns:a16="http://schemas.microsoft.com/office/drawing/2014/main" id="{AD93B13F-E1BE-6374-79C3-6808EE69EFFD}"/>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0ABCCBD9-38A6-42D9-48F9-60D1E8B4E5FA}"/>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cxnSp>
        <p:nvCxnSpPr>
          <p:cNvPr id="7" name="Straight Arrow Connector 6">
            <a:extLst>
              <a:ext uri="{FF2B5EF4-FFF2-40B4-BE49-F238E27FC236}">
                <a16:creationId xmlns:a16="http://schemas.microsoft.com/office/drawing/2014/main" id="{9BD2D773-217E-FEA4-1747-7D04807A6711}"/>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C758E4AD-98F2-3672-BDC4-CC0A89559F7F}"/>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F09AF68C-F9C4-D7A1-CA0F-EDE24B32D05A}"/>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7AF9F431-4FA7-F1AD-B307-4A59F84826BD}"/>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4CF92392-A19C-CFA4-1DB4-D3579F757E36}"/>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sp>
        <p:nvSpPr>
          <p:cNvPr id="16" name="TextBox 15">
            <a:extLst>
              <a:ext uri="{FF2B5EF4-FFF2-40B4-BE49-F238E27FC236}">
                <a16:creationId xmlns:a16="http://schemas.microsoft.com/office/drawing/2014/main" id="{5C6F4A02-EFCE-01D7-87EA-877CF4150F25}"/>
              </a:ext>
            </a:extLst>
          </p:cNvPr>
          <p:cNvSpPr txBox="1"/>
          <p:nvPr/>
        </p:nvSpPr>
        <p:spPr>
          <a:xfrm>
            <a:off x="3510456" y="6188630"/>
            <a:ext cx="966952" cy="369332"/>
          </a:xfrm>
          <a:prstGeom prst="rect">
            <a:avLst/>
          </a:prstGeom>
          <a:solidFill>
            <a:schemeClr val="bg1"/>
          </a:solidFill>
          <a:ln w="19050">
            <a:solidFill>
              <a:schemeClr val="tx1"/>
            </a:solidFill>
          </a:ln>
        </p:spPr>
        <p:txBody>
          <a:bodyPr wrap="square" rtlCol="0">
            <a:spAutoFit/>
          </a:bodyPr>
          <a:lstStyle/>
          <a:p>
            <a:r>
              <a:rPr lang="en-US" dirty="0"/>
              <a:t>Lk 2:52</a:t>
            </a:r>
          </a:p>
        </p:txBody>
      </p:sp>
      <p:sp>
        <p:nvSpPr>
          <p:cNvPr id="17" name="TextBox 16">
            <a:extLst>
              <a:ext uri="{FF2B5EF4-FFF2-40B4-BE49-F238E27FC236}">
                <a16:creationId xmlns:a16="http://schemas.microsoft.com/office/drawing/2014/main" id="{17635EA6-C8FB-3E46-3FA9-32173E0CD8CE}"/>
              </a:ext>
            </a:extLst>
          </p:cNvPr>
          <p:cNvSpPr txBox="1"/>
          <p:nvPr/>
        </p:nvSpPr>
        <p:spPr>
          <a:xfrm>
            <a:off x="7686131" y="5835607"/>
            <a:ext cx="966952" cy="369332"/>
          </a:xfrm>
          <a:prstGeom prst="rect">
            <a:avLst/>
          </a:prstGeom>
          <a:solidFill>
            <a:schemeClr val="bg1"/>
          </a:solidFill>
          <a:ln w="19050">
            <a:solidFill>
              <a:schemeClr val="tx1"/>
            </a:solidFill>
          </a:ln>
        </p:spPr>
        <p:txBody>
          <a:bodyPr wrap="square" rtlCol="0">
            <a:spAutoFit/>
          </a:bodyPr>
          <a:lstStyle/>
          <a:p>
            <a:r>
              <a:rPr lang="en-US" dirty="0"/>
              <a:t>Jn 1:43</a:t>
            </a:r>
          </a:p>
        </p:txBody>
      </p:sp>
      <p:sp>
        <p:nvSpPr>
          <p:cNvPr id="18" name="TextBox 17">
            <a:extLst>
              <a:ext uri="{FF2B5EF4-FFF2-40B4-BE49-F238E27FC236}">
                <a16:creationId xmlns:a16="http://schemas.microsoft.com/office/drawing/2014/main" id="{3C7B4128-6B97-870E-D7F2-8D463ECC11D8}"/>
              </a:ext>
            </a:extLst>
          </p:cNvPr>
          <p:cNvSpPr txBox="1"/>
          <p:nvPr/>
        </p:nvSpPr>
        <p:spPr>
          <a:xfrm>
            <a:off x="5767993" y="5466275"/>
            <a:ext cx="1095262" cy="369332"/>
          </a:xfrm>
          <a:prstGeom prst="rect">
            <a:avLst/>
          </a:prstGeom>
          <a:solidFill>
            <a:schemeClr val="bg1"/>
          </a:solidFill>
          <a:ln w="19050">
            <a:solidFill>
              <a:schemeClr val="tx1"/>
            </a:solidFill>
          </a:ln>
        </p:spPr>
        <p:txBody>
          <a:bodyPr wrap="square" rtlCol="0">
            <a:spAutoFit/>
          </a:bodyPr>
          <a:lstStyle/>
          <a:p>
            <a:r>
              <a:rPr lang="en-US" dirty="0"/>
              <a:t>Jn 2:1-12</a:t>
            </a:r>
          </a:p>
        </p:txBody>
      </p:sp>
      <p:sp>
        <p:nvSpPr>
          <p:cNvPr id="19" name="TextBox 18">
            <a:extLst>
              <a:ext uri="{FF2B5EF4-FFF2-40B4-BE49-F238E27FC236}">
                <a16:creationId xmlns:a16="http://schemas.microsoft.com/office/drawing/2014/main" id="{B5F26650-A39F-CB32-693F-6D6773452775}"/>
              </a:ext>
            </a:extLst>
          </p:cNvPr>
          <p:cNvSpPr txBox="1"/>
          <p:nvPr/>
        </p:nvSpPr>
        <p:spPr>
          <a:xfrm>
            <a:off x="7299523" y="4530862"/>
            <a:ext cx="1095262" cy="369332"/>
          </a:xfrm>
          <a:prstGeom prst="rect">
            <a:avLst/>
          </a:prstGeom>
          <a:solidFill>
            <a:schemeClr val="bg1"/>
          </a:solidFill>
          <a:ln w="19050">
            <a:solidFill>
              <a:schemeClr val="tx1"/>
            </a:solidFill>
          </a:ln>
        </p:spPr>
        <p:txBody>
          <a:bodyPr wrap="square" rtlCol="0">
            <a:spAutoFit/>
          </a:bodyPr>
          <a:lstStyle/>
          <a:p>
            <a:r>
              <a:rPr lang="en-US" dirty="0"/>
              <a:t>Mk 1:17</a:t>
            </a:r>
          </a:p>
        </p:txBody>
      </p:sp>
      <p:sp>
        <p:nvSpPr>
          <p:cNvPr id="21" name="TextBox 20">
            <a:extLst>
              <a:ext uri="{FF2B5EF4-FFF2-40B4-BE49-F238E27FC236}">
                <a16:creationId xmlns:a16="http://schemas.microsoft.com/office/drawing/2014/main" id="{A8B100A5-F795-329B-D46A-DF0B81F86ADE}"/>
              </a:ext>
            </a:extLst>
          </p:cNvPr>
          <p:cNvSpPr txBox="1"/>
          <p:nvPr/>
        </p:nvSpPr>
        <p:spPr>
          <a:xfrm>
            <a:off x="3655126" y="5096943"/>
            <a:ext cx="882407" cy="369332"/>
          </a:xfrm>
          <a:prstGeom prst="rect">
            <a:avLst/>
          </a:prstGeom>
          <a:solidFill>
            <a:schemeClr val="bg1"/>
          </a:solidFill>
          <a:ln w="19050">
            <a:solidFill>
              <a:schemeClr val="tx1"/>
            </a:solidFill>
          </a:ln>
        </p:spPr>
        <p:txBody>
          <a:bodyPr wrap="square" rtlCol="0">
            <a:spAutoFit/>
          </a:bodyPr>
          <a:lstStyle/>
          <a:p>
            <a:r>
              <a:rPr lang="en-US" dirty="0"/>
              <a:t>Jn 3-4</a:t>
            </a:r>
          </a:p>
        </p:txBody>
      </p:sp>
      <p:sp>
        <p:nvSpPr>
          <p:cNvPr id="6" name="TextBox 5">
            <a:extLst>
              <a:ext uri="{FF2B5EF4-FFF2-40B4-BE49-F238E27FC236}">
                <a16:creationId xmlns:a16="http://schemas.microsoft.com/office/drawing/2014/main" id="{831E88DF-8C0A-6099-687E-B8FF3802BD53}"/>
              </a:ext>
            </a:extLst>
          </p:cNvPr>
          <p:cNvSpPr txBox="1"/>
          <p:nvPr/>
        </p:nvSpPr>
        <p:spPr>
          <a:xfrm>
            <a:off x="8979874" y="3630934"/>
            <a:ext cx="2373926" cy="646331"/>
          </a:xfrm>
          <a:prstGeom prst="rect">
            <a:avLst/>
          </a:prstGeom>
          <a:noFill/>
        </p:spPr>
        <p:txBody>
          <a:bodyPr wrap="square" rtlCol="0">
            <a:spAutoFit/>
          </a:bodyPr>
          <a:lstStyle/>
          <a:p>
            <a:r>
              <a:rPr lang="en-US" b="1" dirty="0"/>
              <a:t>L3 –  Lead a ministry   </a:t>
            </a:r>
          </a:p>
          <a:p>
            <a:r>
              <a:rPr lang="en-US" b="1" dirty="0"/>
              <a:t>      through a team</a:t>
            </a:r>
          </a:p>
        </p:txBody>
      </p:sp>
      <p:sp>
        <p:nvSpPr>
          <p:cNvPr id="12" name="TextBox 11">
            <a:extLst>
              <a:ext uri="{FF2B5EF4-FFF2-40B4-BE49-F238E27FC236}">
                <a16:creationId xmlns:a16="http://schemas.microsoft.com/office/drawing/2014/main" id="{434190AA-6243-CA92-1C6F-2BAD1A157C6D}"/>
              </a:ext>
            </a:extLst>
          </p:cNvPr>
          <p:cNvSpPr txBox="1"/>
          <p:nvPr/>
        </p:nvSpPr>
        <p:spPr>
          <a:xfrm>
            <a:off x="5428637" y="3953090"/>
            <a:ext cx="1334726" cy="369332"/>
          </a:xfrm>
          <a:prstGeom prst="rect">
            <a:avLst/>
          </a:prstGeom>
          <a:solidFill>
            <a:schemeClr val="bg1"/>
          </a:solidFill>
          <a:ln w="19050">
            <a:solidFill>
              <a:schemeClr val="tx1"/>
            </a:solidFill>
          </a:ln>
        </p:spPr>
        <p:txBody>
          <a:bodyPr wrap="square" rtlCol="0">
            <a:spAutoFit/>
          </a:bodyPr>
          <a:lstStyle/>
          <a:p>
            <a:r>
              <a:rPr lang="en-US" dirty="0"/>
              <a:t>Mk 1:21-34</a:t>
            </a:r>
          </a:p>
        </p:txBody>
      </p:sp>
      <p:sp>
        <p:nvSpPr>
          <p:cNvPr id="22" name="TextBox 21">
            <a:extLst>
              <a:ext uri="{FF2B5EF4-FFF2-40B4-BE49-F238E27FC236}">
                <a16:creationId xmlns:a16="http://schemas.microsoft.com/office/drawing/2014/main" id="{6D6BEEC8-3BCF-0ECE-09C5-ED902A0EF8EF}"/>
              </a:ext>
            </a:extLst>
          </p:cNvPr>
          <p:cNvSpPr txBox="1"/>
          <p:nvPr/>
        </p:nvSpPr>
        <p:spPr>
          <a:xfrm>
            <a:off x="7341815" y="283615"/>
            <a:ext cx="827791" cy="369332"/>
          </a:xfrm>
          <a:prstGeom prst="rect">
            <a:avLst/>
          </a:prstGeom>
          <a:solidFill>
            <a:schemeClr val="bg1"/>
          </a:solidFill>
          <a:ln w="19050">
            <a:solidFill>
              <a:schemeClr val="tx1"/>
            </a:solidFill>
          </a:ln>
        </p:spPr>
        <p:txBody>
          <a:bodyPr wrap="square" rtlCol="0">
            <a:spAutoFit/>
          </a:bodyPr>
          <a:lstStyle/>
          <a:p>
            <a:r>
              <a:rPr lang="en-US" dirty="0"/>
              <a:t>JESUS</a:t>
            </a:r>
          </a:p>
        </p:txBody>
      </p:sp>
    </p:spTree>
    <p:extLst>
      <p:ext uri="{BB962C8B-B14F-4D97-AF65-F5344CB8AC3E}">
        <p14:creationId xmlns:p14="http://schemas.microsoft.com/office/powerpoint/2010/main" val="12117722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31AE7-B336-F686-9353-6D977CA046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815007-E22F-D517-5982-3CC48F853068}"/>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BE91516F-665B-36D9-EAEA-62A3AEE09A62}"/>
              </a:ext>
            </a:extLst>
          </p:cNvPr>
          <p:cNvPicPr>
            <a:picLocks noChangeAspect="1"/>
          </p:cNvPicPr>
          <p:nvPr/>
        </p:nvPicPr>
        <p:blipFill>
          <a:blip r:embed="rId3"/>
          <a:srcRect b="5835"/>
          <a:stretch>
            <a:fillRect/>
          </a:stretch>
        </p:blipFill>
        <p:spPr>
          <a:xfrm>
            <a:off x="728296" y="59334"/>
            <a:ext cx="10735408" cy="6739332"/>
          </a:xfrm>
          <a:prstGeom prst="rect">
            <a:avLst/>
          </a:prstGeom>
        </p:spPr>
      </p:pic>
      <p:sp>
        <p:nvSpPr>
          <p:cNvPr id="3" name="TextBox 2">
            <a:extLst>
              <a:ext uri="{FF2B5EF4-FFF2-40B4-BE49-F238E27FC236}">
                <a16:creationId xmlns:a16="http://schemas.microsoft.com/office/drawing/2014/main" id="{0875B3C6-CC87-C83A-67A2-257EFA09A78F}"/>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A344E076-729A-2340-B92C-D1EDC000BD0D}"/>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cxnSp>
        <p:nvCxnSpPr>
          <p:cNvPr id="7" name="Straight Arrow Connector 6">
            <a:extLst>
              <a:ext uri="{FF2B5EF4-FFF2-40B4-BE49-F238E27FC236}">
                <a16:creationId xmlns:a16="http://schemas.microsoft.com/office/drawing/2014/main" id="{BF0AE7BC-2FE4-A764-2F7F-142E0F5ABF22}"/>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0E5CE62E-86AE-5723-2D2D-A7562956A9CB}"/>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535F544F-9324-DBC7-4DF5-88BB0F156FB4}"/>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BE7F905F-5020-1BA3-1D9B-1CBE148C0810}"/>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F36F8C1E-A6A7-010A-0990-75C41B7644FE}"/>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cxnSp>
        <p:nvCxnSpPr>
          <p:cNvPr id="13" name="Straight Arrow Connector 12">
            <a:extLst>
              <a:ext uri="{FF2B5EF4-FFF2-40B4-BE49-F238E27FC236}">
                <a16:creationId xmlns:a16="http://schemas.microsoft.com/office/drawing/2014/main" id="{70ACB8DD-F3F5-168A-C3DC-2197FA9D3422}"/>
              </a:ext>
            </a:extLst>
          </p:cNvPr>
          <p:cNvCxnSpPr>
            <a:cxnSpLocks/>
          </p:cNvCxnSpPr>
          <p:nvPr/>
        </p:nvCxnSpPr>
        <p:spPr>
          <a:xfrm flipH="1">
            <a:off x="2533399" y="4887517"/>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8F729C11-1A47-927B-5739-0EFE1DDC5FD6}"/>
              </a:ext>
            </a:extLst>
          </p:cNvPr>
          <p:cNvCxnSpPr>
            <a:cxnSpLocks/>
          </p:cNvCxnSpPr>
          <p:nvPr/>
        </p:nvCxnSpPr>
        <p:spPr>
          <a:xfrm>
            <a:off x="3130595" y="5025577"/>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BFD7CBF8-26A5-FCDA-DBE3-EC7A4FB1532E}"/>
              </a:ext>
            </a:extLst>
          </p:cNvPr>
          <p:cNvSpPr txBox="1"/>
          <p:nvPr/>
        </p:nvSpPr>
        <p:spPr>
          <a:xfrm>
            <a:off x="2972674" y="4702851"/>
            <a:ext cx="375139" cy="369332"/>
          </a:xfrm>
          <a:prstGeom prst="rect">
            <a:avLst/>
          </a:prstGeom>
          <a:noFill/>
        </p:spPr>
        <p:txBody>
          <a:bodyPr wrap="square" rtlCol="0">
            <a:spAutoFit/>
          </a:bodyPr>
          <a:lstStyle/>
          <a:p>
            <a:r>
              <a:rPr lang="en-US" b="1" dirty="0"/>
              <a:t>X</a:t>
            </a:r>
          </a:p>
        </p:txBody>
      </p:sp>
      <p:sp>
        <p:nvSpPr>
          <p:cNvPr id="16" name="TextBox 15">
            <a:extLst>
              <a:ext uri="{FF2B5EF4-FFF2-40B4-BE49-F238E27FC236}">
                <a16:creationId xmlns:a16="http://schemas.microsoft.com/office/drawing/2014/main" id="{F988B401-D0B0-2ACE-F227-D4DECE417EF8}"/>
              </a:ext>
            </a:extLst>
          </p:cNvPr>
          <p:cNvSpPr txBox="1"/>
          <p:nvPr/>
        </p:nvSpPr>
        <p:spPr>
          <a:xfrm>
            <a:off x="3510456" y="6188630"/>
            <a:ext cx="966952" cy="369332"/>
          </a:xfrm>
          <a:prstGeom prst="rect">
            <a:avLst/>
          </a:prstGeom>
          <a:solidFill>
            <a:schemeClr val="bg1"/>
          </a:solidFill>
          <a:ln w="19050">
            <a:solidFill>
              <a:schemeClr val="tx1"/>
            </a:solidFill>
          </a:ln>
        </p:spPr>
        <p:txBody>
          <a:bodyPr wrap="square" rtlCol="0">
            <a:spAutoFit/>
          </a:bodyPr>
          <a:lstStyle/>
          <a:p>
            <a:r>
              <a:rPr lang="en-US" dirty="0"/>
              <a:t>Lk 2:52</a:t>
            </a:r>
          </a:p>
        </p:txBody>
      </p:sp>
      <p:sp>
        <p:nvSpPr>
          <p:cNvPr id="17" name="TextBox 16">
            <a:extLst>
              <a:ext uri="{FF2B5EF4-FFF2-40B4-BE49-F238E27FC236}">
                <a16:creationId xmlns:a16="http://schemas.microsoft.com/office/drawing/2014/main" id="{9C360129-F6C8-3C10-61D0-4FFD172AC5CB}"/>
              </a:ext>
            </a:extLst>
          </p:cNvPr>
          <p:cNvSpPr txBox="1"/>
          <p:nvPr/>
        </p:nvSpPr>
        <p:spPr>
          <a:xfrm>
            <a:off x="7686131" y="5835607"/>
            <a:ext cx="966952" cy="369332"/>
          </a:xfrm>
          <a:prstGeom prst="rect">
            <a:avLst/>
          </a:prstGeom>
          <a:solidFill>
            <a:schemeClr val="bg1"/>
          </a:solidFill>
          <a:ln w="19050">
            <a:solidFill>
              <a:schemeClr val="tx1"/>
            </a:solidFill>
          </a:ln>
        </p:spPr>
        <p:txBody>
          <a:bodyPr wrap="square" rtlCol="0">
            <a:spAutoFit/>
          </a:bodyPr>
          <a:lstStyle/>
          <a:p>
            <a:r>
              <a:rPr lang="en-US" dirty="0"/>
              <a:t>Jn 1:43</a:t>
            </a:r>
          </a:p>
        </p:txBody>
      </p:sp>
      <p:sp>
        <p:nvSpPr>
          <p:cNvPr id="18" name="TextBox 17">
            <a:extLst>
              <a:ext uri="{FF2B5EF4-FFF2-40B4-BE49-F238E27FC236}">
                <a16:creationId xmlns:a16="http://schemas.microsoft.com/office/drawing/2014/main" id="{0D4C274F-6FF5-8D80-4675-0113DFDF5364}"/>
              </a:ext>
            </a:extLst>
          </p:cNvPr>
          <p:cNvSpPr txBox="1"/>
          <p:nvPr/>
        </p:nvSpPr>
        <p:spPr>
          <a:xfrm>
            <a:off x="5767993" y="5466275"/>
            <a:ext cx="1095262" cy="369332"/>
          </a:xfrm>
          <a:prstGeom prst="rect">
            <a:avLst/>
          </a:prstGeom>
          <a:solidFill>
            <a:schemeClr val="bg1"/>
          </a:solidFill>
          <a:ln w="19050">
            <a:solidFill>
              <a:schemeClr val="tx1"/>
            </a:solidFill>
          </a:ln>
        </p:spPr>
        <p:txBody>
          <a:bodyPr wrap="square" rtlCol="0">
            <a:spAutoFit/>
          </a:bodyPr>
          <a:lstStyle/>
          <a:p>
            <a:r>
              <a:rPr lang="en-US" dirty="0"/>
              <a:t>Jn 2:1-12</a:t>
            </a:r>
          </a:p>
        </p:txBody>
      </p:sp>
      <p:sp>
        <p:nvSpPr>
          <p:cNvPr id="19" name="TextBox 18">
            <a:extLst>
              <a:ext uri="{FF2B5EF4-FFF2-40B4-BE49-F238E27FC236}">
                <a16:creationId xmlns:a16="http://schemas.microsoft.com/office/drawing/2014/main" id="{8F4E96F0-3A40-40A3-0AAB-032990A10AEB}"/>
              </a:ext>
            </a:extLst>
          </p:cNvPr>
          <p:cNvSpPr txBox="1"/>
          <p:nvPr/>
        </p:nvSpPr>
        <p:spPr>
          <a:xfrm>
            <a:off x="7299523" y="4530862"/>
            <a:ext cx="1095262" cy="369332"/>
          </a:xfrm>
          <a:prstGeom prst="rect">
            <a:avLst/>
          </a:prstGeom>
          <a:solidFill>
            <a:schemeClr val="bg1"/>
          </a:solidFill>
          <a:ln w="19050">
            <a:solidFill>
              <a:schemeClr val="tx1"/>
            </a:solidFill>
          </a:ln>
        </p:spPr>
        <p:txBody>
          <a:bodyPr wrap="square" rtlCol="0">
            <a:spAutoFit/>
          </a:bodyPr>
          <a:lstStyle/>
          <a:p>
            <a:r>
              <a:rPr lang="en-US" dirty="0"/>
              <a:t>Mk 1:17</a:t>
            </a:r>
          </a:p>
        </p:txBody>
      </p:sp>
      <p:sp>
        <p:nvSpPr>
          <p:cNvPr id="20" name="TextBox 19">
            <a:extLst>
              <a:ext uri="{FF2B5EF4-FFF2-40B4-BE49-F238E27FC236}">
                <a16:creationId xmlns:a16="http://schemas.microsoft.com/office/drawing/2014/main" id="{C3937970-68E5-1527-58ED-EDD073957ACB}"/>
              </a:ext>
            </a:extLst>
          </p:cNvPr>
          <p:cNvSpPr txBox="1"/>
          <p:nvPr/>
        </p:nvSpPr>
        <p:spPr>
          <a:xfrm>
            <a:off x="5428637" y="3953090"/>
            <a:ext cx="1334726" cy="369332"/>
          </a:xfrm>
          <a:prstGeom prst="rect">
            <a:avLst/>
          </a:prstGeom>
          <a:solidFill>
            <a:schemeClr val="bg1"/>
          </a:solidFill>
          <a:ln w="19050">
            <a:solidFill>
              <a:schemeClr val="tx1"/>
            </a:solidFill>
          </a:ln>
        </p:spPr>
        <p:txBody>
          <a:bodyPr wrap="square" rtlCol="0">
            <a:spAutoFit/>
          </a:bodyPr>
          <a:lstStyle/>
          <a:p>
            <a:r>
              <a:rPr lang="en-US" dirty="0"/>
              <a:t>Mk 1:21-34</a:t>
            </a:r>
          </a:p>
        </p:txBody>
      </p:sp>
      <p:sp>
        <p:nvSpPr>
          <p:cNvPr id="21" name="TextBox 20">
            <a:extLst>
              <a:ext uri="{FF2B5EF4-FFF2-40B4-BE49-F238E27FC236}">
                <a16:creationId xmlns:a16="http://schemas.microsoft.com/office/drawing/2014/main" id="{376676B9-CFB2-6B7A-32DC-15D65A286A36}"/>
              </a:ext>
            </a:extLst>
          </p:cNvPr>
          <p:cNvSpPr txBox="1"/>
          <p:nvPr/>
        </p:nvSpPr>
        <p:spPr>
          <a:xfrm>
            <a:off x="3655126" y="5096943"/>
            <a:ext cx="882407" cy="369332"/>
          </a:xfrm>
          <a:prstGeom prst="rect">
            <a:avLst/>
          </a:prstGeom>
          <a:solidFill>
            <a:schemeClr val="bg1"/>
          </a:solidFill>
          <a:ln w="19050">
            <a:solidFill>
              <a:schemeClr val="tx1"/>
            </a:solidFill>
          </a:ln>
        </p:spPr>
        <p:txBody>
          <a:bodyPr wrap="square" rtlCol="0">
            <a:spAutoFit/>
          </a:bodyPr>
          <a:lstStyle/>
          <a:p>
            <a:r>
              <a:rPr lang="en-US" dirty="0"/>
              <a:t>Jn 3-4</a:t>
            </a:r>
          </a:p>
        </p:txBody>
      </p:sp>
      <p:sp>
        <p:nvSpPr>
          <p:cNvPr id="6" name="TextBox 5">
            <a:extLst>
              <a:ext uri="{FF2B5EF4-FFF2-40B4-BE49-F238E27FC236}">
                <a16:creationId xmlns:a16="http://schemas.microsoft.com/office/drawing/2014/main" id="{303E3457-F83F-25CC-A638-EDB6077A363A}"/>
              </a:ext>
            </a:extLst>
          </p:cNvPr>
          <p:cNvSpPr txBox="1"/>
          <p:nvPr/>
        </p:nvSpPr>
        <p:spPr>
          <a:xfrm>
            <a:off x="8979874" y="3630934"/>
            <a:ext cx="2373926" cy="646331"/>
          </a:xfrm>
          <a:prstGeom prst="rect">
            <a:avLst/>
          </a:prstGeom>
          <a:noFill/>
        </p:spPr>
        <p:txBody>
          <a:bodyPr wrap="square" rtlCol="0">
            <a:spAutoFit/>
          </a:bodyPr>
          <a:lstStyle/>
          <a:p>
            <a:r>
              <a:rPr lang="en-US" b="1" dirty="0"/>
              <a:t>L3 –  Lead a ministry   </a:t>
            </a:r>
          </a:p>
          <a:p>
            <a:r>
              <a:rPr lang="en-US" b="1" dirty="0"/>
              <a:t>      through a team</a:t>
            </a:r>
          </a:p>
        </p:txBody>
      </p:sp>
      <p:sp>
        <p:nvSpPr>
          <p:cNvPr id="12" name="TextBox 11">
            <a:extLst>
              <a:ext uri="{FF2B5EF4-FFF2-40B4-BE49-F238E27FC236}">
                <a16:creationId xmlns:a16="http://schemas.microsoft.com/office/drawing/2014/main" id="{A09EBC74-0D29-B682-E16A-9BEE7221F1F1}"/>
              </a:ext>
            </a:extLst>
          </p:cNvPr>
          <p:cNvSpPr txBox="1"/>
          <p:nvPr/>
        </p:nvSpPr>
        <p:spPr>
          <a:xfrm>
            <a:off x="1318508" y="4559385"/>
            <a:ext cx="2039815" cy="646331"/>
          </a:xfrm>
          <a:prstGeom prst="rect">
            <a:avLst/>
          </a:prstGeom>
          <a:noFill/>
        </p:spPr>
        <p:txBody>
          <a:bodyPr wrap="square" rtlCol="0">
            <a:spAutoFit/>
          </a:bodyPr>
          <a:lstStyle/>
          <a:p>
            <a:r>
              <a:rPr lang="en-US" dirty="0"/>
              <a:t>L2  L2  L2 </a:t>
            </a:r>
          </a:p>
          <a:p>
            <a:r>
              <a:rPr lang="en-US" dirty="0"/>
              <a:t>L2  L2  L2  </a:t>
            </a:r>
          </a:p>
        </p:txBody>
      </p:sp>
      <p:sp>
        <p:nvSpPr>
          <p:cNvPr id="22" name="TextBox 21">
            <a:extLst>
              <a:ext uri="{FF2B5EF4-FFF2-40B4-BE49-F238E27FC236}">
                <a16:creationId xmlns:a16="http://schemas.microsoft.com/office/drawing/2014/main" id="{C5BEEF21-124C-3340-96DB-7A4C63757C6D}"/>
              </a:ext>
            </a:extLst>
          </p:cNvPr>
          <p:cNvSpPr txBox="1"/>
          <p:nvPr/>
        </p:nvSpPr>
        <p:spPr>
          <a:xfrm>
            <a:off x="7341815" y="283615"/>
            <a:ext cx="827791" cy="369332"/>
          </a:xfrm>
          <a:prstGeom prst="rect">
            <a:avLst/>
          </a:prstGeom>
          <a:solidFill>
            <a:schemeClr val="bg1"/>
          </a:solidFill>
          <a:ln w="19050">
            <a:solidFill>
              <a:schemeClr val="tx1"/>
            </a:solidFill>
          </a:ln>
        </p:spPr>
        <p:txBody>
          <a:bodyPr wrap="square" rtlCol="0">
            <a:spAutoFit/>
          </a:bodyPr>
          <a:lstStyle/>
          <a:p>
            <a:r>
              <a:rPr lang="en-US" dirty="0"/>
              <a:t>JESUS</a:t>
            </a:r>
          </a:p>
        </p:txBody>
      </p:sp>
    </p:spTree>
    <p:extLst>
      <p:ext uri="{BB962C8B-B14F-4D97-AF65-F5344CB8AC3E}">
        <p14:creationId xmlns:p14="http://schemas.microsoft.com/office/powerpoint/2010/main" val="370536402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3B2D2-45A2-9AFF-8A9E-5593C47810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A420F4-5FDA-F873-661D-046667814331}"/>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2E1DBFCC-78F1-E33D-785D-16FF1B85AAD9}"/>
              </a:ext>
            </a:extLst>
          </p:cNvPr>
          <p:cNvPicPr>
            <a:picLocks noChangeAspect="1"/>
          </p:cNvPicPr>
          <p:nvPr/>
        </p:nvPicPr>
        <p:blipFill>
          <a:blip r:embed="rId3"/>
          <a:srcRect b="5835"/>
          <a:stretch>
            <a:fillRect/>
          </a:stretch>
        </p:blipFill>
        <p:spPr>
          <a:xfrm>
            <a:off x="728296" y="59334"/>
            <a:ext cx="10735408" cy="6739332"/>
          </a:xfrm>
          <a:prstGeom prst="rect">
            <a:avLst/>
          </a:prstGeom>
        </p:spPr>
      </p:pic>
      <p:sp>
        <p:nvSpPr>
          <p:cNvPr id="3" name="TextBox 2">
            <a:extLst>
              <a:ext uri="{FF2B5EF4-FFF2-40B4-BE49-F238E27FC236}">
                <a16:creationId xmlns:a16="http://schemas.microsoft.com/office/drawing/2014/main" id="{AF94F4B8-4AD9-467C-CAAB-119B9DE04B5A}"/>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87D99A83-2CD2-DBC7-2710-2FA102820E76}"/>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cxnSp>
        <p:nvCxnSpPr>
          <p:cNvPr id="7" name="Straight Arrow Connector 6">
            <a:extLst>
              <a:ext uri="{FF2B5EF4-FFF2-40B4-BE49-F238E27FC236}">
                <a16:creationId xmlns:a16="http://schemas.microsoft.com/office/drawing/2014/main" id="{1326BBE1-3C2E-65FF-BAA0-C52414236488}"/>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C74E152D-940F-3A44-F036-6C9B2AF91F56}"/>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55185FCC-0C7B-5093-9185-08C6871FBC10}"/>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F0D43329-23BB-C332-188A-FF0C8CB3D02C}"/>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68481912-0036-2B0F-0829-E64FC6748ECB}"/>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cxnSp>
        <p:nvCxnSpPr>
          <p:cNvPr id="13" name="Straight Arrow Connector 12">
            <a:extLst>
              <a:ext uri="{FF2B5EF4-FFF2-40B4-BE49-F238E27FC236}">
                <a16:creationId xmlns:a16="http://schemas.microsoft.com/office/drawing/2014/main" id="{6AD28AFE-2680-75C0-DB3E-626C9CBD15F7}"/>
              </a:ext>
            </a:extLst>
          </p:cNvPr>
          <p:cNvCxnSpPr>
            <a:cxnSpLocks/>
          </p:cNvCxnSpPr>
          <p:nvPr/>
        </p:nvCxnSpPr>
        <p:spPr>
          <a:xfrm flipH="1">
            <a:off x="2533399" y="4887517"/>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9D147727-6C7B-E2A4-9E40-6352B98BD5A6}"/>
              </a:ext>
            </a:extLst>
          </p:cNvPr>
          <p:cNvCxnSpPr>
            <a:cxnSpLocks/>
          </p:cNvCxnSpPr>
          <p:nvPr/>
        </p:nvCxnSpPr>
        <p:spPr>
          <a:xfrm>
            <a:off x="3130595" y="5025577"/>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10F7579B-8BF4-13E8-2645-CBE35DC6695E}"/>
              </a:ext>
            </a:extLst>
          </p:cNvPr>
          <p:cNvSpPr txBox="1"/>
          <p:nvPr/>
        </p:nvSpPr>
        <p:spPr>
          <a:xfrm>
            <a:off x="2972674" y="4702851"/>
            <a:ext cx="375139" cy="369332"/>
          </a:xfrm>
          <a:prstGeom prst="rect">
            <a:avLst/>
          </a:prstGeom>
          <a:noFill/>
        </p:spPr>
        <p:txBody>
          <a:bodyPr wrap="square" rtlCol="0">
            <a:spAutoFit/>
          </a:bodyPr>
          <a:lstStyle/>
          <a:p>
            <a:r>
              <a:rPr lang="en-US" b="1" dirty="0"/>
              <a:t>X</a:t>
            </a:r>
          </a:p>
        </p:txBody>
      </p:sp>
      <p:sp>
        <p:nvSpPr>
          <p:cNvPr id="16" name="TextBox 15">
            <a:extLst>
              <a:ext uri="{FF2B5EF4-FFF2-40B4-BE49-F238E27FC236}">
                <a16:creationId xmlns:a16="http://schemas.microsoft.com/office/drawing/2014/main" id="{00482B1E-59F3-2AE4-6CE3-69A250A99925}"/>
              </a:ext>
            </a:extLst>
          </p:cNvPr>
          <p:cNvSpPr txBox="1"/>
          <p:nvPr/>
        </p:nvSpPr>
        <p:spPr>
          <a:xfrm>
            <a:off x="3510456" y="6188630"/>
            <a:ext cx="966952" cy="369332"/>
          </a:xfrm>
          <a:prstGeom prst="rect">
            <a:avLst/>
          </a:prstGeom>
          <a:solidFill>
            <a:schemeClr val="bg1"/>
          </a:solidFill>
          <a:ln w="19050">
            <a:solidFill>
              <a:schemeClr val="tx1"/>
            </a:solidFill>
          </a:ln>
        </p:spPr>
        <p:txBody>
          <a:bodyPr wrap="square" rtlCol="0">
            <a:spAutoFit/>
          </a:bodyPr>
          <a:lstStyle/>
          <a:p>
            <a:r>
              <a:rPr lang="en-US" dirty="0"/>
              <a:t>Lk 2:52</a:t>
            </a:r>
          </a:p>
        </p:txBody>
      </p:sp>
      <p:sp>
        <p:nvSpPr>
          <p:cNvPr id="17" name="TextBox 16">
            <a:extLst>
              <a:ext uri="{FF2B5EF4-FFF2-40B4-BE49-F238E27FC236}">
                <a16:creationId xmlns:a16="http://schemas.microsoft.com/office/drawing/2014/main" id="{31DDF515-6916-C4FE-6607-A9ED689691F6}"/>
              </a:ext>
            </a:extLst>
          </p:cNvPr>
          <p:cNvSpPr txBox="1"/>
          <p:nvPr/>
        </p:nvSpPr>
        <p:spPr>
          <a:xfrm>
            <a:off x="7686131" y="5835607"/>
            <a:ext cx="966952" cy="369332"/>
          </a:xfrm>
          <a:prstGeom prst="rect">
            <a:avLst/>
          </a:prstGeom>
          <a:solidFill>
            <a:schemeClr val="bg1"/>
          </a:solidFill>
          <a:ln w="19050">
            <a:solidFill>
              <a:schemeClr val="tx1"/>
            </a:solidFill>
          </a:ln>
        </p:spPr>
        <p:txBody>
          <a:bodyPr wrap="square" rtlCol="0">
            <a:spAutoFit/>
          </a:bodyPr>
          <a:lstStyle/>
          <a:p>
            <a:r>
              <a:rPr lang="en-US" dirty="0"/>
              <a:t>Jn 1:43</a:t>
            </a:r>
          </a:p>
        </p:txBody>
      </p:sp>
      <p:sp>
        <p:nvSpPr>
          <p:cNvPr id="18" name="TextBox 17">
            <a:extLst>
              <a:ext uri="{FF2B5EF4-FFF2-40B4-BE49-F238E27FC236}">
                <a16:creationId xmlns:a16="http://schemas.microsoft.com/office/drawing/2014/main" id="{9DE355BA-8FCB-C48F-311A-F50A93F38A31}"/>
              </a:ext>
            </a:extLst>
          </p:cNvPr>
          <p:cNvSpPr txBox="1"/>
          <p:nvPr/>
        </p:nvSpPr>
        <p:spPr>
          <a:xfrm>
            <a:off x="5767993" y="5466275"/>
            <a:ext cx="1095262" cy="369332"/>
          </a:xfrm>
          <a:prstGeom prst="rect">
            <a:avLst/>
          </a:prstGeom>
          <a:solidFill>
            <a:schemeClr val="bg1"/>
          </a:solidFill>
          <a:ln w="19050">
            <a:solidFill>
              <a:schemeClr val="tx1"/>
            </a:solidFill>
          </a:ln>
        </p:spPr>
        <p:txBody>
          <a:bodyPr wrap="square" rtlCol="0">
            <a:spAutoFit/>
          </a:bodyPr>
          <a:lstStyle/>
          <a:p>
            <a:r>
              <a:rPr lang="en-US" dirty="0"/>
              <a:t>Jn 2:1-12</a:t>
            </a:r>
          </a:p>
        </p:txBody>
      </p:sp>
      <p:sp>
        <p:nvSpPr>
          <p:cNvPr id="19" name="TextBox 18">
            <a:extLst>
              <a:ext uri="{FF2B5EF4-FFF2-40B4-BE49-F238E27FC236}">
                <a16:creationId xmlns:a16="http://schemas.microsoft.com/office/drawing/2014/main" id="{BB38CE09-D1C0-C390-F481-03C16E82181C}"/>
              </a:ext>
            </a:extLst>
          </p:cNvPr>
          <p:cNvSpPr txBox="1"/>
          <p:nvPr/>
        </p:nvSpPr>
        <p:spPr>
          <a:xfrm>
            <a:off x="7299523" y="4530862"/>
            <a:ext cx="1095262" cy="369332"/>
          </a:xfrm>
          <a:prstGeom prst="rect">
            <a:avLst/>
          </a:prstGeom>
          <a:solidFill>
            <a:schemeClr val="bg1"/>
          </a:solidFill>
          <a:ln w="19050">
            <a:solidFill>
              <a:schemeClr val="tx1"/>
            </a:solidFill>
          </a:ln>
        </p:spPr>
        <p:txBody>
          <a:bodyPr wrap="square" rtlCol="0">
            <a:spAutoFit/>
          </a:bodyPr>
          <a:lstStyle/>
          <a:p>
            <a:r>
              <a:rPr lang="en-US" dirty="0"/>
              <a:t>Mk 1:17</a:t>
            </a:r>
          </a:p>
        </p:txBody>
      </p:sp>
      <p:sp>
        <p:nvSpPr>
          <p:cNvPr id="20" name="TextBox 19">
            <a:extLst>
              <a:ext uri="{FF2B5EF4-FFF2-40B4-BE49-F238E27FC236}">
                <a16:creationId xmlns:a16="http://schemas.microsoft.com/office/drawing/2014/main" id="{12E540C3-F67F-F7C7-E8AA-BF37215E74DE}"/>
              </a:ext>
            </a:extLst>
          </p:cNvPr>
          <p:cNvSpPr txBox="1"/>
          <p:nvPr/>
        </p:nvSpPr>
        <p:spPr>
          <a:xfrm>
            <a:off x="5428637" y="3953090"/>
            <a:ext cx="1334726" cy="369332"/>
          </a:xfrm>
          <a:prstGeom prst="rect">
            <a:avLst/>
          </a:prstGeom>
          <a:solidFill>
            <a:schemeClr val="bg1"/>
          </a:solidFill>
          <a:ln w="19050">
            <a:solidFill>
              <a:schemeClr val="tx1"/>
            </a:solidFill>
          </a:ln>
        </p:spPr>
        <p:txBody>
          <a:bodyPr wrap="square" rtlCol="0">
            <a:spAutoFit/>
          </a:bodyPr>
          <a:lstStyle/>
          <a:p>
            <a:r>
              <a:rPr lang="en-US" dirty="0"/>
              <a:t>Mk 1:21-34</a:t>
            </a:r>
          </a:p>
        </p:txBody>
      </p:sp>
      <p:sp>
        <p:nvSpPr>
          <p:cNvPr id="21" name="TextBox 20">
            <a:extLst>
              <a:ext uri="{FF2B5EF4-FFF2-40B4-BE49-F238E27FC236}">
                <a16:creationId xmlns:a16="http://schemas.microsoft.com/office/drawing/2014/main" id="{0137147B-4D50-D72F-0A98-F051D74C31EE}"/>
              </a:ext>
            </a:extLst>
          </p:cNvPr>
          <p:cNvSpPr txBox="1"/>
          <p:nvPr/>
        </p:nvSpPr>
        <p:spPr>
          <a:xfrm>
            <a:off x="3655126" y="5096943"/>
            <a:ext cx="882407" cy="369332"/>
          </a:xfrm>
          <a:prstGeom prst="rect">
            <a:avLst/>
          </a:prstGeom>
          <a:solidFill>
            <a:schemeClr val="bg1"/>
          </a:solidFill>
          <a:ln w="19050">
            <a:solidFill>
              <a:schemeClr val="tx1"/>
            </a:solidFill>
          </a:ln>
        </p:spPr>
        <p:txBody>
          <a:bodyPr wrap="square" rtlCol="0">
            <a:spAutoFit/>
          </a:bodyPr>
          <a:lstStyle/>
          <a:p>
            <a:r>
              <a:rPr lang="en-US" dirty="0"/>
              <a:t>Jn 3-4</a:t>
            </a:r>
          </a:p>
        </p:txBody>
      </p:sp>
      <p:sp>
        <p:nvSpPr>
          <p:cNvPr id="6" name="TextBox 5">
            <a:extLst>
              <a:ext uri="{FF2B5EF4-FFF2-40B4-BE49-F238E27FC236}">
                <a16:creationId xmlns:a16="http://schemas.microsoft.com/office/drawing/2014/main" id="{AC8FE196-46CD-913A-3E0C-45B143C68B32}"/>
              </a:ext>
            </a:extLst>
          </p:cNvPr>
          <p:cNvSpPr txBox="1"/>
          <p:nvPr/>
        </p:nvSpPr>
        <p:spPr>
          <a:xfrm>
            <a:off x="8979874" y="3630934"/>
            <a:ext cx="2373926" cy="646331"/>
          </a:xfrm>
          <a:prstGeom prst="rect">
            <a:avLst/>
          </a:prstGeom>
          <a:noFill/>
        </p:spPr>
        <p:txBody>
          <a:bodyPr wrap="square" rtlCol="0">
            <a:spAutoFit/>
          </a:bodyPr>
          <a:lstStyle/>
          <a:p>
            <a:r>
              <a:rPr lang="en-US" b="1" dirty="0"/>
              <a:t>L3 –  Lead a ministry   </a:t>
            </a:r>
          </a:p>
          <a:p>
            <a:r>
              <a:rPr lang="en-US" b="1" dirty="0"/>
              <a:t>      through a team</a:t>
            </a:r>
          </a:p>
        </p:txBody>
      </p:sp>
      <p:sp>
        <p:nvSpPr>
          <p:cNvPr id="12" name="TextBox 11">
            <a:extLst>
              <a:ext uri="{FF2B5EF4-FFF2-40B4-BE49-F238E27FC236}">
                <a16:creationId xmlns:a16="http://schemas.microsoft.com/office/drawing/2014/main" id="{A315AC3C-FA46-3538-5A01-2E40D4DCF857}"/>
              </a:ext>
            </a:extLst>
          </p:cNvPr>
          <p:cNvSpPr txBox="1"/>
          <p:nvPr/>
        </p:nvSpPr>
        <p:spPr>
          <a:xfrm>
            <a:off x="1318508" y="4559385"/>
            <a:ext cx="2039815" cy="646331"/>
          </a:xfrm>
          <a:prstGeom prst="rect">
            <a:avLst/>
          </a:prstGeom>
          <a:noFill/>
        </p:spPr>
        <p:txBody>
          <a:bodyPr wrap="square" rtlCol="0">
            <a:spAutoFit/>
          </a:bodyPr>
          <a:lstStyle/>
          <a:p>
            <a:r>
              <a:rPr lang="en-US" dirty="0"/>
              <a:t>L2  L2  L2 </a:t>
            </a:r>
          </a:p>
          <a:p>
            <a:r>
              <a:rPr lang="en-US" dirty="0"/>
              <a:t>L2  L2  L2  </a:t>
            </a:r>
          </a:p>
        </p:txBody>
      </p:sp>
      <p:sp>
        <p:nvSpPr>
          <p:cNvPr id="22" name="TextBox 21">
            <a:extLst>
              <a:ext uri="{FF2B5EF4-FFF2-40B4-BE49-F238E27FC236}">
                <a16:creationId xmlns:a16="http://schemas.microsoft.com/office/drawing/2014/main" id="{AD73E8AD-A580-77EB-1F2C-488B158D61E6}"/>
              </a:ext>
            </a:extLst>
          </p:cNvPr>
          <p:cNvSpPr txBox="1"/>
          <p:nvPr/>
        </p:nvSpPr>
        <p:spPr>
          <a:xfrm>
            <a:off x="5648261" y="3290719"/>
            <a:ext cx="1214994" cy="369332"/>
          </a:xfrm>
          <a:prstGeom prst="rect">
            <a:avLst/>
          </a:prstGeom>
          <a:solidFill>
            <a:schemeClr val="bg1"/>
          </a:solidFill>
          <a:ln w="19050">
            <a:solidFill>
              <a:schemeClr val="tx1"/>
            </a:solidFill>
          </a:ln>
        </p:spPr>
        <p:txBody>
          <a:bodyPr wrap="square" rtlCol="0">
            <a:spAutoFit/>
          </a:bodyPr>
          <a:lstStyle/>
          <a:p>
            <a:r>
              <a:rPr lang="en-US" dirty="0"/>
              <a:t>Mk 2:1-17</a:t>
            </a:r>
          </a:p>
        </p:txBody>
      </p:sp>
      <p:sp>
        <p:nvSpPr>
          <p:cNvPr id="25" name="TextBox 24">
            <a:extLst>
              <a:ext uri="{FF2B5EF4-FFF2-40B4-BE49-F238E27FC236}">
                <a16:creationId xmlns:a16="http://schemas.microsoft.com/office/drawing/2014/main" id="{ED501FA1-CDC9-8DB2-C541-2C67EB3A9D3E}"/>
              </a:ext>
            </a:extLst>
          </p:cNvPr>
          <p:cNvSpPr txBox="1"/>
          <p:nvPr/>
        </p:nvSpPr>
        <p:spPr>
          <a:xfrm>
            <a:off x="7341815" y="283615"/>
            <a:ext cx="827791" cy="369332"/>
          </a:xfrm>
          <a:prstGeom prst="rect">
            <a:avLst/>
          </a:prstGeom>
          <a:solidFill>
            <a:schemeClr val="bg1"/>
          </a:solidFill>
          <a:ln w="19050">
            <a:solidFill>
              <a:schemeClr val="tx1"/>
            </a:solidFill>
          </a:ln>
        </p:spPr>
        <p:txBody>
          <a:bodyPr wrap="square" rtlCol="0">
            <a:spAutoFit/>
          </a:bodyPr>
          <a:lstStyle/>
          <a:p>
            <a:r>
              <a:rPr lang="en-US" dirty="0"/>
              <a:t>JESUS</a:t>
            </a:r>
          </a:p>
        </p:txBody>
      </p:sp>
    </p:spTree>
    <p:extLst>
      <p:ext uri="{BB962C8B-B14F-4D97-AF65-F5344CB8AC3E}">
        <p14:creationId xmlns:p14="http://schemas.microsoft.com/office/powerpoint/2010/main" val="215265855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A7FDE-E319-BF3B-E23B-1531F21F35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B865D5-0C17-873D-5F9C-EA54CAA9061A}"/>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9299FE0B-4283-3DBC-6FBB-821C82DC21A5}"/>
              </a:ext>
            </a:extLst>
          </p:cNvPr>
          <p:cNvPicPr>
            <a:picLocks noChangeAspect="1"/>
          </p:cNvPicPr>
          <p:nvPr/>
        </p:nvPicPr>
        <p:blipFill>
          <a:blip r:embed="rId3"/>
          <a:srcRect b="5835"/>
          <a:stretch>
            <a:fillRect/>
          </a:stretch>
        </p:blipFill>
        <p:spPr>
          <a:xfrm>
            <a:off x="728296" y="59334"/>
            <a:ext cx="10735408" cy="6739332"/>
          </a:xfrm>
          <a:prstGeom prst="rect">
            <a:avLst/>
          </a:prstGeom>
        </p:spPr>
      </p:pic>
      <p:sp>
        <p:nvSpPr>
          <p:cNvPr id="3" name="TextBox 2">
            <a:extLst>
              <a:ext uri="{FF2B5EF4-FFF2-40B4-BE49-F238E27FC236}">
                <a16:creationId xmlns:a16="http://schemas.microsoft.com/office/drawing/2014/main" id="{E32ACC42-E6F1-7B8E-9900-3162BB897804}"/>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D54FE9EB-8B5C-80ED-2C3F-C42060A5A06C}"/>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cxnSp>
        <p:nvCxnSpPr>
          <p:cNvPr id="7" name="Straight Arrow Connector 6">
            <a:extLst>
              <a:ext uri="{FF2B5EF4-FFF2-40B4-BE49-F238E27FC236}">
                <a16:creationId xmlns:a16="http://schemas.microsoft.com/office/drawing/2014/main" id="{2B937948-E6BD-B100-091D-86F350BCB07A}"/>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9882C6BC-E2C3-F43C-69BF-7FD313E96A30}"/>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3A6845B4-2031-4B40-C2B1-7418A06374F6}"/>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B801A1C6-6848-3349-25AB-57B630BADEDA}"/>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20816E61-B867-5394-0868-DB5F22008CE4}"/>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cxnSp>
        <p:nvCxnSpPr>
          <p:cNvPr id="13" name="Straight Arrow Connector 12">
            <a:extLst>
              <a:ext uri="{FF2B5EF4-FFF2-40B4-BE49-F238E27FC236}">
                <a16:creationId xmlns:a16="http://schemas.microsoft.com/office/drawing/2014/main" id="{FA426AA2-A54C-47B4-0436-0FE391BB88BE}"/>
              </a:ext>
            </a:extLst>
          </p:cNvPr>
          <p:cNvCxnSpPr>
            <a:cxnSpLocks/>
          </p:cNvCxnSpPr>
          <p:nvPr/>
        </p:nvCxnSpPr>
        <p:spPr>
          <a:xfrm flipH="1">
            <a:off x="2533399" y="4887517"/>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6860EBEE-62E1-FEB7-5007-FB07FA92DE20}"/>
              </a:ext>
            </a:extLst>
          </p:cNvPr>
          <p:cNvCxnSpPr>
            <a:cxnSpLocks/>
          </p:cNvCxnSpPr>
          <p:nvPr/>
        </p:nvCxnSpPr>
        <p:spPr>
          <a:xfrm>
            <a:off x="3130595" y="5025577"/>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B85E7CE1-95D4-6C5B-C69E-C1D214DADB5F}"/>
              </a:ext>
            </a:extLst>
          </p:cNvPr>
          <p:cNvSpPr txBox="1"/>
          <p:nvPr/>
        </p:nvSpPr>
        <p:spPr>
          <a:xfrm>
            <a:off x="2972674" y="4702851"/>
            <a:ext cx="375139" cy="369332"/>
          </a:xfrm>
          <a:prstGeom prst="rect">
            <a:avLst/>
          </a:prstGeom>
          <a:noFill/>
        </p:spPr>
        <p:txBody>
          <a:bodyPr wrap="square" rtlCol="0">
            <a:spAutoFit/>
          </a:bodyPr>
          <a:lstStyle/>
          <a:p>
            <a:r>
              <a:rPr lang="en-US" b="1" dirty="0"/>
              <a:t>X</a:t>
            </a:r>
          </a:p>
        </p:txBody>
      </p:sp>
      <p:sp>
        <p:nvSpPr>
          <p:cNvPr id="16" name="TextBox 15">
            <a:extLst>
              <a:ext uri="{FF2B5EF4-FFF2-40B4-BE49-F238E27FC236}">
                <a16:creationId xmlns:a16="http://schemas.microsoft.com/office/drawing/2014/main" id="{02F07631-CA6E-6B55-A161-FC145BBD3ED8}"/>
              </a:ext>
            </a:extLst>
          </p:cNvPr>
          <p:cNvSpPr txBox="1"/>
          <p:nvPr/>
        </p:nvSpPr>
        <p:spPr>
          <a:xfrm>
            <a:off x="3510456" y="6188630"/>
            <a:ext cx="966952" cy="369332"/>
          </a:xfrm>
          <a:prstGeom prst="rect">
            <a:avLst/>
          </a:prstGeom>
          <a:solidFill>
            <a:schemeClr val="bg1"/>
          </a:solidFill>
          <a:ln w="19050">
            <a:solidFill>
              <a:schemeClr val="tx1"/>
            </a:solidFill>
          </a:ln>
        </p:spPr>
        <p:txBody>
          <a:bodyPr wrap="square" rtlCol="0">
            <a:spAutoFit/>
          </a:bodyPr>
          <a:lstStyle/>
          <a:p>
            <a:r>
              <a:rPr lang="en-US" dirty="0"/>
              <a:t>Lk 2:52</a:t>
            </a:r>
          </a:p>
        </p:txBody>
      </p:sp>
      <p:sp>
        <p:nvSpPr>
          <p:cNvPr id="17" name="TextBox 16">
            <a:extLst>
              <a:ext uri="{FF2B5EF4-FFF2-40B4-BE49-F238E27FC236}">
                <a16:creationId xmlns:a16="http://schemas.microsoft.com/office/drawing/2014/main" id="{CEA2EBDA-BC5B-8BE9-9B2C-D46EE3EF9EB5}"/>
              </a:ext>
            </a:extLst>
          </p:cNvPr>
          <p:cNvSpPr txBox="1"/>
          <p:nvPr/>
        </p:nvSpPr>
        <p:spPr>
          <a:xfrm>
            <a:off x="7686131" y="5835607"/>
            <a:ext cx="966952" cy="369332"/>
          </a:xfrm>
          <a:prstGeom prst="rect">
            <a:avLst/>
          </a:prstGeom>
          <a:solidFill>
            <a:schemeClr val="bg1"/>
          </a:solidFill>
          <a:ln w="19050">
            <a:solidFill>
              <a:schemeClr val="tx1"/>
            </a:solidFill>
          </a:ln>
        </p:spPr>
        <p:txBody>
          <a:bodyPr wrap="square" rtlCol="0">
            <a:spAutoFit/>
          </a:bodyPr>
          <a:lstStyle/>
          <a:p>
            <a:r>
              <a:rPr lang="en-US" dirty="0"/>
              <a:t>Jn 1:43</a:t>
            </a:r>
          </a:p>
        </p:txBody>
      </p:sp>
      <p:sp>
        <p:nvSpPr>
          <p:cNvPr id="18" name="TextBox 17">
            <a:extLst>
              <a:ext uri="{FF2B5EF4-FFF2-40B4-BE49-F238E27FC236}">
                <a16:creationId xmlns:a16="http://schemas.microsoft.com/office/drawing/2014/main" id="{F4183E30-0881-2ADD-3C96-6ABB88304EC3}"/>
              </a:ext>
            </a:extLst>
          </p:cNvPr>
          <p:cNvSpPr txBox="1"/>
          <p:nvPr/>
        </p:nvSpPr>
        <p:spPr>
          <a:xfrm>
            <a:off x="5767993" y="5466275"/>
            <a:ext cx="1095262" cy="369332"/>
          </a:xfrm>
          <a:prstGeom prst="rect">
            <a:avLst/>
          </a:prstGeom>
          <a:solidFill>
            <a:schemeClr val="bg1"/>
          </a:solidFill>
          <a:ln w="19050">
            <a:solidFill>
              <a:schemeClr val="tx1"/>
            </a:solidFill>
          </a:ln>
        </p:spPr>
        <p:txBody>
          <a:bodyPr wrap="square" rtlCol="0">
            <a:spAutoFit/>
          </a:bodyPr>
          <a:lstStyle/>
          <a:p>
            <a:r>
              <a:rPr lang="en-US" dirty="0"/>
              <a:t>Jn 2:1-12</a:t>
            </a:r>
          </a:p>
        </p:txBody>
      </p:sp>
      <p:sp>
        <p:nvSpPr>
          <p:cNvPr id="19" name="TextBox 18">
            <a:extLst>
              <a:ext uri="{FF2B5EF4-FFF2-40B4-BE49-F238E27FC236}">
                <a16:creationId xmlns:a16="http://schemas.microsoft.com/office/drawing/2014/main" id="{9671041F-BCB8-65D2-00FF-F7C9FC053F70}"/>
              </a:ext>
            </a:extLst>
          </p:cNvPr>
          <p:cNvSpPr txBox="1"/>
          <p:nvPr/>
        </p:nvSpPr>
        <p:spPr>
          <a:xfrm>
            <a:off x="7299523" y="4530862"/>
            <a:ext cx="1095262" cy="369332"/>
          </a:xfrm>
          <a:prstGeom prst="rect">
            <a:avLst/>
          </a:prstGeom>
          <a:solidFill>
            <a:schemeClr val="bg1"/>
          </a:solidFill>
          <a:ln w="19050">
            <a:solidFill>
              <a:schemeClr val="tx1"/>
            </a:solidFill>
          </a:ln>
        </p:spPr>
        <p:txBody>
          <a:bodyPr wrap="square" rtlCol="0">
            <a:spAutoFit/>
          </a:bodyPr>
          <a:lstStyle/>
          <a:p>
            <a:r>
              <a:rPr lang="en-US" dirty="0"/>
              <a:t>Mk 1:17</a:t>
            </a:r>
          </a:p>
        </p:txBody>
      </p:sp>
      <p:sp>
        <p:nvSpPr>
          <p:cNvPr id="20" name="TextBox 19">
            <a:extLst>
              <a:ext uri="{FF2B5EF4-FFF2-40B4-BE49-F238E27FC236}">
                <a16:creationId xmlns:a16="http://schemas.microsoft.com/office/drawing/2014/main" id="{A6694C08-CB2D-1AB6-ADC5-B11B572436DF}"/>
              </a:ext>
            </a:extLst>
          </p:cNvPr>
          <p:cNvSpPr txBox="1"/>
          <p:nvPr/>
        </p:nvSpPr>
        <p:spPr>
          <a:xfrm>
            <a:off x="5428637" y="3953090"/>
            <a:ext cx="1334726" cy="369332"/>
          </a:xfrm>
          <a:prstGeom prst="rect">
            <a:avLst/>
          </a:prstGeom>
          <a:solidFill>
            <a:schemeClr val="bg1"/>
          </a:solidFill>
          <a:ln w="19050">
            <a:solidFill>
              <a:schemeClr val="tx1"/>
            </a:solidFill>
          </a:ln>
        </p:spPr>
        <p:txBody>
          <a:bodyPr wrap="square" rtlCol="0">
            <a:spAutoFit/>
          </a:bodyPr>
          <a:lstStyle/>
          <a:p>
            <a:r>
              <a:rPr lang="en-US" dirty="0"/>
              <a:t>Mk 1:21-34</a:t>
            </a:r>
          </a:p>
        </p:txBody>
      </p:sp>
      <p:sp>
        <p:nvSpPr>
          <p:cNvPr id="21" name="TextBox 20">
            <a:extLst>
              <a:ext uri="{FF2B5EF4-FFF2-40B4-BE49-F238E27FC236}">
                <a16:creationId xmlns:a16="http://schemas.microsoft.com/office/drawing/2014/main" id="{E099AD73-6DB7-D083-1FEA-2C28B03E35F7}"/>
              </a:ext>
            </a:extLst>
          </p:cNvPr>
          <p:cNvSpPr txBox="1"/>
          <p:nvPr/>
        </p:nvSpPr>
        <p:spPr>
          <a:xfrm>
            <a:off x="3655126" y="5096943"/>
            <a:ext cx="882407" cy="369332"/>
          </a:xfrm>
          <a:prstGeom prst="rect">
            <a:avLst/>
          </a:prstGeom>
          <a:solidFill>
            <a:schemeClr val="bg1"/>
          </a:solidFill>
          <a:ln w="19050">
            <a:solidFill>
              <a:schemeClr val="tx1"/>
            </a:solidFill>
          </a:ln>
        </p:spPr>
        <p:txBody>
          <a:bodyPr wrap="square" rtlCol="0">
            <a:spAutoFit/>
          </a:bodyPr>
          <a:lstStyle/>
          <a:p>
            <a:r>
              <a:rPr lang="en-US" dirty="0"/>
              <a:t>Jn 3-4</a:t>
            </a:r>
          </a:p>
        </p:txBody>
      </p:sp>
      <p:sp>
        <p:nvSpPr>
          <p:cNvPr id="6" name="TextBox 5">
            <a:extLst>
              <a:ext uri="{FF2B5EF4-FFF2-40B4-BE49-F238E27FC236}">
                <a16:creationId xmlns:a16="http://schemas.microsoft.com/office/drawing/2014/main" id="{14FB70D7-07F7-3EFA-0656-4668040A12D5}"/>
              </a:ext>
            </a:extLst>
          </p:cNvPr>
          <p:cNvSpPr txBox="1"/>
          <p:nvPr/>
        </p:nvSpPr>
        <p:spPr>
          <a:xfrm>
            <a:off x="8979874" y="3630934"/>
            <a:ext cx="2373926" cy="646331"/>
          </a:xfrm>
          <a:prstGeom prst="rect">
            <a:avLst/>
          </a:prstGeom>
          <a:noFill/>
        </p:spPr>
        <p:txBody>
          <a:bodyPr wrap="square" rtlCol="0">
            <a:spAutoFit/>
          </a:bodyPr>
          <a:lstStyle/>
          <a:p>
            <a:r>
              <a:rPr lang="en-US" b="1" dirty="0"/>
              <a:t>L3 –  Lead a ministry   </a:t>
            </a:r>
          </a:p>
          <a:p>
            <a:r>
              <a:rPr lang="en-US" b="1" dirty="0"/>
              <a:t>      through a team</a:t>
            </a:r>
          </a:p>
        </p:txBody>
      </p:sp>
      <p:sp>
        <p:nvSpPr>
          <p:cNvPr id="12" name="TextBox 11">
            <a:extLst>
              <a:ext uri="{FF2B5EF4-FFF2-40B4-BE49-F238E27FC236}">
                <a16:creationId xmlns:a16="http://schemas.microsoft.com/office/drawing/2014/main" id="{7105690F-AA1C-692A-B13C-AE2B562378E5}"/>
              </a:ext>
            </a:extLst>
          </p:cNvPr>
          <p:cNvSpPr txBox="1"/>
          <p:nvPr/>
        </p:nvSpPr>
        <p:spPr>
          <a:xfrm>
            <a:off x="1318508" y="4559385"/>
            <a:ext cx="2039815" cy="646331"/>
          </a:xfrm>
          <a:prstGeom prst="rect">
            <a:avLst/>
          </a:prstGeom>
          <a:noFill/>
        </p:spPr>
        <p:txBody>
          <a:bodyPr wrap="square" rtlCol="0">
            <a:spAutoFit/>
          </a:bodyPr>
          <a:lstStyle/>
          <a:p>
            <a:r>
              <a:rPr lang="en-US" dirty="0"/>
              <a:t>L2  L2  L2 </a:t>
            </a:r>
          </a:p>
          <a:p>
            <a:r>
              <a:rPr lang="en-US" dirty="0"/>
              <a:t>L2  L2  L2  </a:t>
            </a:r>
          </a:p>
        </p:txBody>
      </p:sp>
      <p:sp>
        <p:nvSpPr>
          <p:cNvPr id="22" name="TextBox 21">
            <a:extLst>
              <a:ext uri="{FF2B5EF4-FFF2-40B4-BE49-F238E27FC236}">
                <a16:creationId xmlns:a16="http://schemas.microsoft.com/office/drawing/2014/main" id="{3CB690BF-EC91-23CA-128B-F0CDC60AF0D6}"/>
              </a:ext>
            </a:extLst>
          </p:cNvPr>
          <p:cNvSpPr txBox="1"/>
          <p:nvPr/>
        </p:nvSpPr>
        <p:spPr>
          <a:xfrm>
            <a:off x="5648261" y="3290719"/>
            <a:ext cx="1214994" cy="369332"/>
          </a:xfrm>
          <a:prstGeom prst="rect">
            <a:avLst/>
          </a:prstGeom>
          <a:solidFill>
            <a:schemeClr val="bg1"/>
          </a:solidFill>
          <a:ln w="19050">
            <a:solidFill>
              <a:schemeClr val="tx1"/>
            </a:solidFill>
          </a:ln>
        </p:spPr>
        <p:txBody>
          <a:bodyPr wrap="square" rtlCol="0">
            <a:spAutoFit/>
          </a:bodyPr>
          <a:lstStyle/>
          <a:p>
            <a:r>
              <a:rPr lang="en-US" dirty="0"/>
              <a:t>Mk 2:1-17</a:t>
            </a:r>
          </a:p>
        </p:txBody>
      </p:sp>
      <p:sp>
        <p:nvSpPr>
          <p:cNvPr id="24" name="TextBox 23">
            <a:extLst>
              <a:ext uri="{FF2B5EF4-FFF2-40B4-BE49-F238E27FC236}">
                <a16:creationId xmlns:a16="http://schemas.microsoft.com/office/drawing/2014/main" id="{CA6C70E2-234C-E15C-7A30-519165AE3A1D}"/>
              </a:ext>
            </a:extLst>
          </p:cNvPr>
          <p:cNvSpPr txBox="1"/>
          <p:nvPr/>
        </p:nvSpPr>
        <p:spPr>
          <a:xfrm>
            <a:off x="8979874" y="2547775"/>
            <a:ext cx="2039815" cy="646331"/>
          </a:xfrm>
          <a:prstGeom prst="rect">
            <a:avLst/>
          </a:prstGeom>
          <a:noFill/>
        </p:spPr>
        <p:txBody>
          <a:bodyPr wrap="square" rtlCol="0">
            <a:spAutoFit/>
          </a:bodyPr>
          <a:lstStyle/>
          <a:p>
            <a:r>
              <a:rPr lang="en-US" b="1" dirty="0"/>
              <a:t>L4 – Grow a  </a:t>
            </a:r>
          </a:p>
          <a:p>
            <a:r>
              <a:rPr lang="en-US" b="1" dirty="0"/>
              <a:t>       ministry 5-10x    </a:t>
            </a:r>
          </a:p>
        </p:txBody>
      </p:sp>
      <p:sp>
        <p:nvSpPr>
          <p:cNvPr id="23" name="TextBox 22">
            <a:extLst>
              <a:ext uri="{FF2B5EF4-FFF2-40B4-BE49-F238E27FC236}">
                <a16:creationId xmlns:a16="http://schemas.microsoft.com/office/drawing/2014/main" id="{465C51E5-BF6A-DDDA-2D14-CE527A374DDA}"/>
              </a:ext>
            </a:extLst>
          </p:cNvPr>
          <p:cNvSpPr txBox="1"/>
          <p:nvPr/>
        </p:nvSpPr>
        <p:spPr>
          <a:xfrm>
            <a:off x="7341815" y="283615"/>
            <a:ext cx="827791" cy="369332"/>
          </a:xfrm>
          <a:prstGeom prst="rect">
            <a:avLst/>
          </a:prstGeom>
          <a:solidFill>
            <a:schemeClr val="bg1"/>
          </a:solidFill>
          <a:ln w="19050">
            <a:solidFill>
              <a:schemeClr val="tx1"/>
            </a:solidFill>
          </a:ln>
        </p:spPr>
        <p:txBody>
          <a:bodyPr wrap="square" rtlCol="0">
            <a:spAutoFit/>
          </a:bodyPr>
          <a:lstStyle/>
          <a:p>
            <a:r>
              <a:rPr lang="en-US" dirty="0"/>
              <a:t>JESUS</a:t>
            </a:r>
          </a:p>
        </p:txBody>
      </p:sp>
    </p:spTree>
    <p:extLst>
      <p:ext uri="{BB962C8B-B14F-4D97-AF65-F5344CB8AC3E}">
        <p14:creationId xmlns:p14="http://schemas.microsoft.com/office/powerpoint/2010/main" val="211473071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4BCF8-F8B4-BA7D-D7D0-D0A6323FE6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848168-25EB-3C69-5C0C-D4C998FB1EE0}"/>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12D9BF57-F786-7A50-1ECA-5BDD66FA8B8F}"/>
              </a:ext>
            </a:extLst>
          </p:cNvPr>
          <p:cNvPicPr>
            <a:picLocks noChangeAspect="1"/>
          </p:cNvPicPr>
          <p:nvPr/>
        </p:nvPicPr>
        <p:blipFill>
          <a:blip r:embed="rId3"/>
          <a:srcRect b="5835"/>
          <a:stretch>
            <a:fillRect/>
          </a:stretch>
        </p:blipFill>
        <p:spPr>
          <a:xfrm>
            <a:off x="728296" y="59334"/>
            <a:ext cx="10735408" cy="6739332"/>
          </a:xfrm>
          <a:prstGeom prst="rect">
            <a:avLst/>
          </a:prstGeom>
        </p:spPr>
      </p:pic>
      <p:sp>
        <p:nvSpPr>
          <p:cNvPr id="3" name="TextBox 2">
            <a:extLst>
              <a:ext uri="{FF2B5EF4-FFF2-40B4-BE49-F238E27FC236}">
                <a16:creationId xmlns:a16="http://schemas.microsoft.com/office/drawing/2014/main" id="{64D0D9BD-24F2-4490-6823-0CC66446C133}"/>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A500D68E-36D5-E870-8C81-B4B934BB56C4}"/>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cxnSp>
        <p:nvCxnSpPr>
          <p:cNvPr id="7" name="Straight Arrow Connector 6">
            <a:extLst>
              <a:ext uri="{FF2B5EF4-FFF2-40B4-BE49-F238E27FC236}">
                <a16:creationId xmlns:a16="http://schemas.microsoft.com/office/drawing/2014/main" id="{A927DDB2-1661-6E0D-F1A4-DC1F10E3D543}"/>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048FBA51-58B8-CAE8-4199-71B6DA1A7FFB}"/>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3F3A24BD-22DE-511A-CBFB-4D35AD30274C}"/>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6C1C5C41-630C-7CBF-6529-DCC44DC30AD8}"/>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0CD4498A-CD64-BC12-EDD0-0386A52D6171}"/>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cxnSp>
        <p:nvCxnSpPr>
          <p:cNvPr id="13" name="Straight Arrow Connector 12">
            <a:extLst>
              <a:ext uri="{FF2B5EF4-FFF2-40B4-BE49-F238E27FC236}">
                <a16:creationId xmlns:a16="http://schemas.microsoft.com/office/drawing/2014/main" id="{885DD920-8AC3-6E23-BFBB-24C22DB4C19B}"/>
              </a:ext>
            </a:extLst>
          </p:cNvPr>
          <p:cNvCxnSpPr>
            <a:cxnSpLocks/>
          </p:cNvCxnSpPr>
          <p:nvPr/>
        </p:nvCxnSpPr>
        <p:spPr>
          <a:xfrm flipH="1">
            <a:off x="2533399" y="4887517"/>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972659FB-BEF3-EE72-3A73-488DD14F8561}"/>
              </a:ext>
            </a:extLst>
          </p:cNvPr>
          <p:cNvCxnSpPr>
            <a:cxnSpLocks/>
          </p:cNvCxnSpPr>
          <p:nvPr/>
        </p:nvCxnSpPr>
        <p:spPr>
          <a:xfrm>
            <a:off x="3130595" y="5025577"/>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F057E06B-732C-ACDB-172C-8F145E8992F3}"/>
              </a:ext>
            </a:extLst>
          </p:cNvPr>
          <p:cNvSpPr txBox="1"/>
          <p:nvPr/>
        </p:nvSpPr>
        <p:spPr>
          <a:xfrm>
            <a:off x="2972674" y="4702851"/>
            <a:ext cx="375139" cy="369332"/>
          </a:xfrm>
          <a:prstGeom prst="rect">
            <a:avLst/>
          </a:prstGeom>
          <a:noFill/>
        </p:spPr>
        <p:txBody>
          <a:bodyPr wrap="square" rtlCol="0">
            <a:spAutoFit/>
          </a:bodyPr>
          <a:lstStyle/>
          <a:p>
            <a:r>
              <a:rPr lang="en-US" b="1" dirty="0"/>
              <a:t>X</a:t>
            </a:r>
          </a:p>
        </p:txBody>
      </p:sp>
      <p:sp>
        <p:nvSpPr>
          <p:cNvPr id="16" name="TextBox 15">
            <a:extLst>
              <a:ext uri="{FF2B5EF4-FFF2-40B4-BE49-F238E27FC236}">
                <a16:creationId xmlns:a16="http://schemas.microsoft.com/office/drawing/2014/main" id="{FFDA9D49-6DCD-3B36-7E32-54DC6AA1F550}"/>
              </a:ext>
            </a:extLst>
          </p:cNvPr>
          <p:cNvSpPr txBox="1"/>
          <p:nvPr/>
        </p:nvSpPr>
        <p:spPr>
          <a:xfrm>
            <a:off x="3510456" y="6188630"/>
            <a:ext cx="966952" cy="369332"/>
          </a:xfrm>
          <a:prstGeom prst="rect">
            <a:avLst/>
          </a:prstGeom>
          <a:solidFill>
            <a:schemeClr val="bg1"/>
          </a:solidFill>
          <a:ln w="19050">
            <a:solidFill>
              <a:schemeClr val="tx1"/>
            </a:solidFill>
          </a:ln>
        </p:spPr>
        <p:txBody>
          <a:bodyPr wrap="square" rtlCol="0">
            <a:spAutoFit/>
          </a:bodyPr>
          <a:lstStyle/>
          <a:p>
            <a:r>
              <a:rPr lang="en-US" dirty="0"/>
              <a:t>Lk 2:52</a:t>
            </a:r>
          </a:p>
        </p:txBody>
      </p:sp>
      <p:sp>
        <p:nvSpPr>
          <p:cNvPr id="17" name="TextBox 16">
            <a:extLst>
              <a:ext uri="{FF2B5EF4-FFF2-40B4-BE49-F238E27FC236}">
                <a16:creationId xmlns:a16="http://schemas.microsoft.com/office/drawing/2014/main" id="{9D281B76-E401-9D61-8326-2A5D75EDF00B}"/>
              </a:ext>
            </a:extLst>
          </p:cNvPr>
          <p:cNvSpPr txBox="1"/>
          <p:nvPr/>
        </p:nvSpPr>
        <p:spPr>
          <a:xfrm>
            <a:off x="7686131" y="5835607"/>
            <a:ext cx="966952" cy="369332"/>
          </a:xfrm>
          <a:prstGeom prst="rect">
            <a:avLst/>
          </a:prstGeom>
          <a:solidFill>
            <a:schemeClr val="bg1"/>
          </a:solidFill>
          <a:ln w="19050">
            <a:solidFill>
              <a:schemeClr val="tx1"/>
            </a:solidFill>
          </a:ln>
        </p:spPr>
        <p:txBody>
          <a:bodyPr wrap="square" rtlCol="0">
            <a:spAutoFit/>
          </a:bodyPr>
          <a:lstStyle/>
          <a:p>
            <a:r>
              <a:rPr lang="en-US" dirty="0"/>
              <a:t>Jn 1:43</a:t>
            </a:r>
          </a:p>
        </p:txBody>
      </p:sp>
      <p:sp>
        <p:nvSpPr>
          <p:cNvPr id="18" name="TextBox 17">
            <a:extLst>
              <a:ext uri="{FF2B5EF4-FFF2-40B4-BE49-F238E27FC236}">
                <a16:creationId xmlns:a16="http://schemas.microsoft.com/office/drawing/2014/main" id="{4F036BC7-478D-1EAF-F979-67A16F047A10}"/>
              </a:ext>
            </a:extLst>
          </p:cNvPr>
          <p:cNvSpPr txBox="1"/>
          <p:nvPr/>
        </p:nvSpPr>
        <p:spPr>
          <a:xfrm>
            <a:off x="5767993" y="5466275"/>
            <a:ext cx="1095262" cy="369332"/>
          </a:xfrm>
          <a:prstGeom prst="rect">
            <a:avLst/>
          </a:prstGeom>
          <a:solidFill>
            <a:schemeClr val="bg1"/>
          </a:solidFill>
          <a:ln w="19050">
            <a:solidFill>
              <a:schemeClr val="tx1"/>
            </a:solidFill>
          </a:ln>
        </p:spPr>
        <p:txBody>
          <a:bodyPr wrap="square" rtlCol="0">
            <a:spAutoFit/>
          </a:bodyPr>
          <a:lstStyle/>
          <a:p>
            <a:r>
              <a:rPr lang="en-US" dirty="0"/>
              <a:t>Jn 2:1-12</a:t>
            </a:r>
          </a:p>
        </p:txBody>
      </p:sp>
      <p:sp>
        <p:nvSpPr>
          <p:cNvPr id="19" name="TextBox 18">
            <a:extLst>
              <a:ext uri="{FF2B5EF4-FFF2-40B4-BE49-F238E27FC236}">
                <a16:creationId xmlns:a16="http://schemas.microsoft.com/office/drawing/2014/main" id="{F6B7D085-B533-2087-C0C8-6DFF8A96CDE1}"/>
              </a:ext>
            </a:extLst>
          </p:cNvPr>
          <p:cNvSpPr txBox="1"/>
          <p:nvPr/>
        </p:nvSpPr>
        <p:spPr>
          <a:xfrm>
            <a:off x="7299523" y="4530862"/>
            <a:ext cx="1095262" cy="369332"/>
          </a:xfrm>
          <a:prstGeom prst="rect">
            <a:avLst/>
          </a:prstGeom>
          <a:solidFill>
            <a:schemeClr val="bg1"/>
          </a:solidFill>
          <a:ln w="19050">
            <a:solidFill>
              <a:schemeClr val="tx1"/>
            </a:solidFill>
          </a:ln>
        </p:spPr>
        <p:txBody>
          <a:bodyPr wrap="square" rtlCol="0">
            <a:spAutoFit/>
          </a:bodyPr>
          <a:lstStyle/>
          <a:p>
            <a:r>
              <a:rPr lang="en-US" dirty="0"/>
              <a:t>Mk 1:17</a:t>
            </a:r>
          </a:p>
        </p:txBody>
      </p:sp>
      <p:sp>
        <p:nvSpPr>
          <p:cNvPr id="20" name="TextBox 19">
            <a:extLst>
              <a:ext uri="{FF2B5EF4-FFF2-40B4-BE49-F238E27FC236}">
                <a16:creationId xmlns:a16="http://schemas.microsoft.com/office/drawing/2014/main" id="{8DF2E1EA-2220-A926-4A64-E1EE8B4DF1A9}"/>
              </a:ext>
            </a:extLst>
          </p:cNvPr>
          <p:cNvSpPr txBox="1"/>
          <p:nvPr/>
        </p:nvSpPr>
        <p:spPr>
          <a:xfrm>
            <a:off x="5428637" y="3953090"/>
            <a:ext cx="1334726" cy="369332"/>
          </a:xfrm>
          <a:prstGeom prst="rect">
            <a:avLst/>
          </a:prstGeom>
          <a:solidFill>
            <a:schemeClr val="bg1"/>
          </a:solidFill>
          <a:ln w="19050">
            <a:solidFill>
              <a:schemeClr val="tx1"/>
            </a:solidFill>
          </a:ln>
        </p:spPr>
        <p:txBody>
          <a:bodyPr wrap="square" rtlCol="0">
            <a:spAutoFit/>
          </a:bodyPr>
          <a:lstStyle/>
          <a:p>
            <a:r>
              <a:rPr lang="en-US" dirty="0"/>
              <a:t>Mk 1:21-34</a:t>
            </a:r>
          </a:p>
        </p:txBody>
      </p:sp>
      <p:sp>
        <p:nvSpPr>
          <p:cNvPr id="21" name="TextBox 20">
            <a:extLst>
              <a:ext uri="{FF2B5EF4-FFF2-40B4-BE49-F238E27FC236}">
                <a16:creationId xmlns:a16="http://schemas.microsoft.com/office/drawing/2014/main" id="{63B2B23E-CA51-09BA-F668-7E3B71EDDB06}"/>
              </a:ext>
            </a:extLst>
          </p:cNvPr>
          <p:cNvSpPr txBox="1"/>
          <p:nvPr/>
        </p:nvSpPr>
        <p:spPr>
          <a:xfrm>
            <a:off x="3655126" y="5096943"/>
            <a:ext cx="882407" cy="369332"/>
          </a:xfrm>
          <a:prstGeom prst="rect">
            <a:avLst/>
          </a:prstGeom>
          <a:solidFill>
            <a:schemeClr val="bg1"/>
          </a:solidFill>
          <a:ln w="19050">
            <a:solidFill>
              <a:schemeClr val="tx1"/>
            </a:solidFill>
          </a:ln>
        </p:spPr>
        <p:txBody>
          <a:bodyPr wrap="square" rtlCol="0">
            <a:spAutoFit/>
          </a:bodyPr>
          <a:lstStyle/>
          <a:p>
            <a:r>
              <a:rPr lang="en-US" dirty="0"/>
              <a:t>Jn 3-4</a:t>
            </a:r>
          </a:p>
        </p:txBody>
      </p:sp>
      <p:sp>
        <p:nvSpPr>
          <p:cNvPr id="6" name="TextBox 5">
            <a:extLst>
              <a:ext uri="{FF2B5EF4-FFF2-40B4-BE49-F238E27FC236}">
                <a16:creationId xmlns:a16="http://schemas.microsoft.com/office/drawing/2014/main" id="{B388B9CD-A410-C926-DA76-48FD5DF471AA}"/>
              </a:ext>
            </a:extLst>
          </p:cNvPr>
          <p:cNvSpPr txBox="1"/>
          <p:nvPr/>
        </p:nvSpPr>
        <p:spPr>
          <a:xfrm>
            <a:off x="8979874" y="3630934"/>
            <a:ext cx="2373926" cy="646331"/>
          </a:xfrm>
          <a:prstGeom prst="rect">
            <a:avLst/>
          </a:prstGeom>
          <a:noFill/>
        </p:spPr>
        <p:txBody>
          <a:bodyPr wrap="square" rtlCol="0">
            <a:spAutoFit/>
          </a:bodyPr>
          <a:lstStyle/>
          <a:p>
            <a:r>
              <a:rPr lang="en-US" b="1" dirty="0"/>
              <a:t>L3 –  Lead a ministry   </a:t>
            </a:r>
          </a:p>
          <a:p>
            <a:r>
              <a:rPr lang="en-US" b="1" dirty="0"/>
              <a:t>      through a team</a:t>
            </a:r>
          </a:p>
        </p:txBody>
      </p:sp>
      <p:sp>
        <p:nvSpPr>
          <p:cNvPr id="12" name="TextBox 11">
            <a:extLst>
              <a:ext uri="{FF2B5EF4-FFF2-40B4-BE49-F238E27FC236}">
                <a16:creationId xmlns:a16="http://schemas.microsoft.com/office/drawing/2014/main" id="{A0291BD4-3FF1-E229-5B6D-B1D5011A2D2A}"/>
              </a:ext>
            </a:extLst>
          </p:cNvPr>
          <p:cNvSpPr txBox="1"/>
          <p:nvPr/>
        </p:nvSpPr>
        <p:spPr>
          <a:xfrm>
            <a:off x="1318508" y="4559385"/>
            <a:ext cx="2039815" cy="646331"/>
          </a:xfrm>
          <a:prstGeom prst="rect">
            <a:avLst/>
          </a:prstGeom>
          <a:noFill/>
        </p:spPr>
        <p:txBody>
          <a:bodyPr wrap="square" rtlCol="0">
            <a:spAutoFit/>
          </a:bodyPr>
          <a:lstStyle/>
          <a:p>
            <a:r>
              <a:rPr lang="en-US" dirty="0"/>
              <a:t>L2  L2  L2 </a:t>
            </a:r>
          </a:p>
          <a:p>
            <a:r>
              <a:rPr lang="en-US" dirty="0"/>
              <a:t>L2  L2  L2  </a:t>
            </a:r>
          </a:p>
        </p:txBody>
      </p:sp>
      <p:sp>
        <p:nvSpPr>
          <p:cNvPr id="22" name="TextBox 21">
            <a:extLst>
              <a:ext uri="{FF2B5EF4-FFF2-40B4-BE49-F238E27FC236}">
                <a16:creationId xmlns:a16="http://schemas.microsoft.com/office/drawing/2014/main" id="{0A165310-92AD-8AAC-A1F2-C52BFC13A7FB}"/>
              </a:ext>
            </a:extLst>
          </p:cNvPr>
          <p:cNvSpPr txBox="1"/>
          <p:nvPr/>
        </p:nvSpPr>
        <p:spPr>
          <a:xfrm>
            <a:off x="5648261" y="3290719"/>
            <a:ext cx="1214994" cy="369332"/>
          </a:xfrm>
          <a:prstGeom prst="rect">
            <a:avLst/>
          </a:prstGeom>
          <a:solidFill>
            <a:schemeClr val="bg1"/>
          </a:solidFill>
          <a:ln w="19050">
            <a:solidFill>
              <a:schemeClr val="tx1"/>
            </a:solidFill>
          </a:ln>
        </p:spPr>
        <p:txBody>
          <a:bodyPr wrap="square" rtlCol="0">
            <a:spAutoFit/>
          </a:bodyPr>
          <a:lstStyle/>
          <a:p>
            <a:r>
              <a:rPr lang="en-US" dirty="0"/>
              <a:t>Mk 2:1-17</a:t>
            </a:r>
          </a:p>
        </p:txBody>
      </p:sp>
      <p:sp>
        <p:nvSpPr>
          <p:cNvPr id="23" name="TextBox 22">
            <a:extLst>
              <a:ext uri="{FF2B5EF4-FFF2-40B4-BE49-F238E27FC236}">
                <a16:creationId xmlns:a16="http://schemas.microsoft.com/office/drawing/2014/main" id="{06C7360E-665A-C941-2E16-35EF81A43331}"/>
              </a:ext>
            </a:extLst>
          </p:cNvPr>
          <p:cNvSpPr txBox="1"/>
          <p:nvPr/>
        </p:nvSpPr>
        <p:spPr>
          <a:xfrm>
            <a:off x="6084529" y="2686274"/>
            <a:ext cx="1214994" cy="369332"/>
          </a:xfrm>
          <a:prstGeom prst="rect">
            <a:avLst/>
          </a:prstGeom>
          <a:solidFill>
            <a:schemeClr val="bg1"/>
          </a:solidFill>
          <a:ln w="19050">
            <a:solidFill>
              <a:schemeClr val="tx1"/>
            </a:solidFill>
          </a:ln>
        </p:spPr>
        <p:txBody>
          <a:bodyPr wrap="square" rtlCol="0">
            <a:spAutoFit/>
          </a:bodyPr>
          <a:lstStyle/>
          <a:p>
            <a:r>
              <a:rPr lang="en-US" dirty="0"/>
              <a:t>Mk 3:7-12</a:t>
            </a:r>
          </a:p>
        </p:txBody>
      </p:sp>
      <p:sp>
        <p:nvSpPr>
          <p:cNvPr id="24" name="TextBox 23">
            <a:extLst>
              <a:ext uri="{FF2B5EF4-FFF2-40B4-BE49-F238E27FC236}">
                <a16:creationId xmlns:a16="http://schemas.microsoft.com/office/drawing/2014/main" id="{A3D0637A-BF69-3982-406C-26C25F594486}"/>
              </a:ext>
            </a:extLst>
          </p:cNvPr>
          <p:cNvSpPr txBox="1"/>
          <p:nvPr/>
        </p:nvSpPr>
        <p:spPr>
          <a:xfrm>
            <a:off x="8979874" y="2547775"/>
            <a:ext cx="2039815" cy="646331"/>
          </a:xfrm>
          <a:prstGeom prst="rect">
            <a:avLst/>
          </a:prstGeom>
          <a:noFill/>
        </p:spPr>
        <p:txBody>
          <a:bodyPr wrap="square" rtlCol="0">
            <a:spAutoFit/>
          </a:bodyPr>
          <a:lstStyle/>
          <a:p>
            <a:r>
              <a:rPr lang="en-US" b="1" dirty="0"/>
              <a:t>L4 – Grow a  </a:t>
            </a:r>
          </a:p>
          <a:p>
            <a:r>
              <a:rPr lang="en-US" b="1" dirty="0"/>
              <a:t>       ministry 5-10x    </a:t>
            </a:r>
          </a:p>
        </p:txBody>
      </p:sp>
      <p:sp>
        <p:nvSpPr>
          <p:cNvPr id="26" name="TextBox 25">
            <a:extLst>
              <a:ext uri="{FF2B5EF4-FFF2-40B4-BE49-F238E27FC236}">
                <a16:creationId xmlns:a16="http://schemas.microsoft.com/office/drawing/2014/main" id="{4069C3A2-46E0-D684-C095-A5D95149DC35}"/>
              </a:ext>
            </a:extLst>
          </p:cNvPr>
          <p:cNvSpPr txBox="1"/>
          <p:nvPr/>
        </p:nvSpPr>
        <p:spPr>
          <a:xfrm>
            <a:off x="7341815" y="283615"/>
            <a:ext cx="827791" cy="369332"/>
          </a:xfrm>
          <a:prstGeom prst="rect">
            <a:avLst/>
          </a:prstGeom>
          <a:solidFill>
            <a:schemeClr val="bg1"/>
          </a:solidFill>
          <a:ln w="19050">
            <a:solidFill>
              <a:schemeClr val="tx1"/>
            </a:solidFill>
          </a:ln>
        </p:spPr>
        <p:txBody>
          <a:bodyPr wrap="square" rtlCol="0">
            <a:spAutoFit/>
          </a:bodyPr>
          <a:lstStyle/>
          <a:p>
            <a:r>
              <a:rPr lang="en-US" dirty="0"/>
              <a:t>JESUS</a:t>
            </a:r>
          </a:p>
        </p:txBody>
      </p:sp>
    </p:spTree>
    <p:extLst>
      <p:ext uri="{BB962C8B-B14F-4D97-AF65-F5344CB8AC3E}">
        <p14:creationId xmlns:p14="http://schemas.microsoft.com/office/powerpoint/2010/main" val="344409379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39CB8-FBE5-EA73-7783-0FA8C4F294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716FBB-9875-BD9D-1A71-F66D5F5F0C8D}"/>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349A9C60-A3A4-DF0B-1D99-7EAA914ED6AD}"/>
              </a:ext>
            </a:extLst>
          </p:cNvPr>
          <p:cNvPicPr>
            <a:picLocks noChangeAspect="1"/>
          </p:cNvPicPr>
          <p:nvPr/>
        </p:nvPicPr>
        <p:blipFill>
          <a:blip r:embed="rId3"/>
          <a:srcRect b="5835"/>
          <a:stretch>
            <a:fillRect/>
          </a:stretch>
        </p:blipFill>
        <p:spPr>
          <a:xfrm>
            <a:off x="728296" y="59334"/>
            <a:ext cx="10735408" cy="6739332"/>
          </a:xfrm>
          <a:prstGeom prst="rect">
            <a:avLst/>
          </a:prstGeom>
        </p:spPr>
      </p:pic>
      <p:sp>
        <p:nvSpPr>
          <p:cNvPr id="3" name="TextBox 2">
            <a:extLst>
              <a:ext uri="{FF2B5EF4-FFF2-40B4-BE49-F238E27FC236}">
                <a16:creationId xmlns:a16="http://schemas.microsoft.com/office/drawing/2014/main" id="{11287F35-DB70-3B4F-966B-33E7BF4EA990}"/>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45450224-8EC7-C3A8-E635-17081FAAA40E}"/>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cxnSp>
        <p:nvCxnSpPr>
          <p:cNvPr id="7" name="Straight Arrow Connector 6">
            <a:extLst>
              <a:ext uri="{FF2B5EF4-FFF2-40B4-BE49-F238E27FC236}">
                <a16:creationId xmlns:a16="http://schemas.microsoft.com/office/drawing/2014/main" id="{6E8FEDC9-39C1-7D7B-BC7F-4B22E79868DD}"/>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4B52974C-B89C-9413-93FD-6F1A09EB8558}"/>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B85E4F1A-FF47-C384-C9B8-DF57322C98BC}"/>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33CE170A-30E3-0021-9410-EFD33984FB74}"/>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8BED269A-5F66-BE3C-77FB-1B630E603D53}"/>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cxnSp>
        <p:nvCxnSpPr>
          <p:cNvPr id="13" name="Straight Arrow Connector 12">
            <a:extLst>
              <a:ext uri="{FF2B5EF4-FFF2-40B4-BE49-F238E27FC236}">
                <a16:creationId xmlns:a16="http://schemas.microsoft.com/office/drawing/2014/main" id="{05B78CD9-B930-8EEF-BF8F-1179915ACDBD}"/>
              </a:ext>
            </a:extLst>
          </p:cNvPr>
          <p:cNvCxnSpPr>
            <a:cxnSpLocks/>
          </p:cNvCxnSpPr>
          <p:nvPr/>
        </p:nvCxnSpPr>
        <p:spPr>
          <a:xfrm flipH="1">
            <a:off x="2533399" y="4887517"/>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34C99871-CF68-37C6-4282-760B6A2E2046}"/>
              </a:ext>
            </a:extLst>
          </p:cNvPr>
          <p:cNvCxnSpPr>
            <a:cxnSpLocks/>
          </p:cNvCxnSpPr>
          <p:nvPr/>
        </p:nvCxnSpPr>
        <p:spPr>
          <a:xfrm>
            <a:off x="3130595" y="5025577"/>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F9D67CA2-9C75-35BB-535E-BDAFE7DC93C4}"/>
              </a:ext>
            </a:extLst>
          </p:cNvPr>
          <p:cNvSpPr txBox="1"/>
          <p:nvPr/>
        </p:nvSpPr>
        <p:spPr>
          <a:xfrm>
            <a:off x="2972674" y="4702851"/>
            <a:ext cx="375139" cy="369332"/>
          </a:xfrm>
          <a:prstGeom prst="rect">
            <a:avLst/>
          </a:prstGeom>
          <a:noFill/>
        </p:spPr>
        <p:txBody>
          <a:bodyPr wrap="square" rtlCol="0">
            <a:spAutoFit/>
          </a:bodyPr>
          <a:lstStyle/>
          <a:p>
            <a:r>
              <a:rPr lang="en-US" b="1" dirty="0"/>
              <a:t>X</a:t>
            </a:r>
          </a:p>
        </p:txBody>
      </p:sp>
      <p:sp>
        <p:nvSpPr>
          <p:cNvPr id="16" name="TextBox 15">
            <a:extLst>
              <a:ext uri="{FF2B5EF4-FFF2-40B4-BE49-F238E27FC236}">
                <a16:creationId xmlns:a16="http://schemas.microsoft.com/office/drawing/2014/main" id="{E4653767-E1CA-1F88-CB62-876CE90DF286}"/>
              </a:ext>
            </a:extLst>
          </p:cNvPr>
          <p:cNvSpPr txBox="1"/>
          <p:nvPr/>
        </p:nvSpPr>
        <p:spPr>
          <a:xfrm>
            <a:off x="3510456" y="6188630"/>
            <a:ext cx="966952" cy="369332"/>
          </a:xfrm>
          <a:prstGeom prst="rect">
            <a:avLst/>
          </a:prstGeom>
          <a:solidFill>
            <a:schemeClr val="bg1"/>
          </a:solidFill>
          <a:ln w="19050">
            <a:solidFill>
              <a:schemeClr val="tx1"/>
            </a:solidFill>
          </a:ln>
        </p:spPr>
        <p:txBody>
          <a:bodyPr wrap="square" rtlCol="0">
            <a:spAutoFit/>
          </a:bodyPr>
          <a:lstStyle/>
          <a:p>
            <a:r>
              <a:rPr lang="en-US" dirty="0"/>
              <a:t>Lk 2:52</a:t>
            </a:r>
          </a:p>
        </p:txBody>
      </p:sp>
      <p:sp>
        <p:nvSpPr>
          <p:cNvPr id="17" name="TextBox 16">
            <a:extLst>
              <a:ext uri="{FF2B5EF4-FFF2-40B4-BE49-F238E27FC236}">
                <a16:creationId xmlns:a16="http://schemas.microsoft.com/office/drawing/2014/main" id="{DDD83145-FAFF-B247-4269-C1E30075235B}"/>
              </a:ext>
            </a:extLst>
          </p:cNvPr>
          <p:cNvSpPr txBox="1"/>
          <p:nvPr/>
        </p:nvSpPr>
        <p:spPr>
          <a:xfrm>
            <a:off x="7686131" y="5835607"/>
            <a:ext cx="966952" cy="369332"/>
          </a:xfrm>
          <a:prstGeom prst="rect">
            <a:avLst/>
          </a:prstGeom>
          <a:solidFill>
            <a:schemeClr val="bg1"/>
          </a:solidFill>
          <a:ln w="19050">
            <a:solidFill>
              <a:schemeClr val="tx1"/>
            </a:solidFill>
          </a:ln>
        </p:spPr>
        <p:txBody>
          <a:bodyPr wrap="square" rtlCol="0">
            <a:spAutoFit/>
          </a:bodyPr>
          <a:lstStyle/>
          <a:p>
            <a:r>
              <a:rPr lang="en-US" dirty="0"/>
              <a:t>Jn 1:43</a:t>
            </a:r>
          </a:p>
        </p:txBody>
      </p:sp>
      <p:sp>
        <p:nvSpPr>
          <p:cNvPr id="18" name="TextBox 17">
            <a:extLst>
              <a:ext uri="{FF2B5EF4-FFF2-40B4-BE49-F238E27FC236}">
                <a16:creationId xmlns:a16="http://schemas.microsoft.com/office/drawing/2014/main" id="{0E398B0D-670F-6E9E-B43A-3791E3880542}"/>
              </a:ext>
            </a:extLst>
          </p:cNvPr>
          <p:cNvSpPr txBox="1"/>
          <p:nvPr/>
        </p:nvSpPr>
        <p:spPr>
          <a:xfrm>
            <a:off x="5767993" y="5466275"/>
            <a:ext cx="1095262" cy="369332"/>
          </a:xfrm>
          <a:prstGeom prst="rect">
            <a:avLst/>
          </a:prstGeom>
          <a:solidFill>
            <a:schemeClr val="bg1"/>
          </a:solidFill>
          <a:ln w="19050">
            <a:solidFill>
              <a:schemeClr val="tx1"/>
            </a:solidFill>
          </a:ln>
        </p:spPr>
        <p:txBody>
          <a:bodyPr wrap="square" rtlCol="0">
            <a:spAutoFit/>
          </a:bodyPr>
          <a:lstStyle/>
          <a:p>
            <a:r>
              <a:rPr lang="en-US" dirty="0"/>
              <a:t>Jn 2:1-12</a:t>
            </a:r>
          </a:p>
        </p:txBody>
      </p:sp>
      <p:sp>
        <p:nvSpPr>
          <p:cNvPr id="19" name="TextBox 18">
            <a:extLst>
              <a:ext uri="{FF2B5EF4-FFF2-40B4-BE49-F238E27FC236}">
                <a16:creationId xmlns:a16="http://schemas.microsoft.com/office/drawing/2014/main" id="{49C2D163-E2CB-18CE-D863-81E6E9676F3B}"/>
              </a:ext>
            </a:extLst>
          </p:cNvPr>
          <p:cNvSpPr txBox="1"/>
          <p:nvPr/>
        </p:nvSpPr>
        <p:spPr>
          <a:xfrm>
            <a:off x="7299523" y="4530862"/>
            <a:ext cx="1095262" cy="369332"/>
          </a:xfrm>
          <a:prstGeom prst="rect">
            <a:avLst/>
          </a:prstGeom>
          <a:solidFill>
            <a:schemeClr val="bg1"/>
          </a:solidFill>
          <a:ln w="19050">
            <a:solidFill>
              <a:schemeClr val="tx1"/>
            </a:solidFill>
          </a:ln>
        </p:spPr>
        <p:txBody>
          <a:bodyPr wrap="square" rtlCol="0">
            <a:spAutoFit/>
          </a:bodyPr>
          <a:lstStyle/>
          <a:p>
            <a:r>
              <a:rPr lang="en-US" dirty="0"/>
              <a:t>Mk 1:17</a:t>
            </a:r>
          </a:p>
        </p:txBody>
      </p:sp>
      <p:sp>
        <p:nvSpPr>
          <p:cNvPr id="20" name="TextBox 19">
            <a:extLst>
              <a:ext uri="{FF2B5EF4-FFF2-40B4-BE49-F238E27FC236}">
                <a16:creationId xmlns:a16="http://schemas.microsoft.com/office/drawing/2014/main" id="{61E1E3F2-C1A2-E73D-C275-020B08FDC02D}"/>
              </a:ext>
            </a:extLst>
          </p:cNvPr>
          <p:cNvSpPr txBox="1"/>
          <p:nvPr/>
        </p:nvSpPr>
        <p:spPr>
          <a:xfrm>
            <a:off x="5428637" y="3953090"/>
            <a:ext cx="1334726" cy="369332"/>
          </a:xfrm>
          <a:prstGeom prst="rect">
            <a:avLst/>
          </a:prstGeom>
          <a:solidFill>
            <a:schemeClr val="bg1"/>
          </a:solidFill>
          <a:ln w="19050">
            <a:solidFill>
              <a:schemeClr val="tx1"/>
            </a:solidFill>
          </a:ln>
        </p:spPr>
        <p:txBody>
          <a:bodyPr wrap="square" rtlCol="0">
            <a:spAutoFit/>
          </a:bodyPr>
          <a:lstStyle/>
          <a:p>
            <a:r>
              <a:rPr lang="en-US" dirty="0"/>
              <a:t>Mk 1:21-34</a:t>
            </a:r>
          </a:p>
        </p:txBody>
      </p:sp>
      <p:sp>
        <p:nvSpPr>
          <p:cNvPr id="21" name="TextBox 20">
            <a:extLst>
              <a:ext uri="{FF2B5EF4-FFF2-40B4-BE49-F238E27FC236}">
                <a16:creationId xmlns:a16="http://schemas.microsoft.com/office/drawing/2014/main" id="{FA48F8AF-D5FD-A22A-13A3-1D9105D166C2}"/>
              </a:ext>
            </a:extLst>
          </p:cNvPr>
          <p:cNvSpPr txBox="1"/>
          <p:nvPr/>
        </p:nvSpPr>
        <p:spPr>
          <a:xfrm>
            <a:off x="3655126" y="5096943"/>
            <a:ext cx="882407" cy="369332"/>
          </a:xfrm>
          <a:prstGeom prst="rect">
            <a:avLst/>
          </a:prstGeom>
          <a:solidFill>
            <a:schemeClr val="bg1"/>
          </a:solidFill>
          <a:ln w="19050">
            <a:solidFill>
              <a:schemeClr val="tx1"/>
            </a:solidFill>
          </a:ln>
        </p:spPr>
        <p:txBody>
          <a:bodyPr wrap="square" rtlCol="0">
            <a:spAutoFit/>
          </a:bodyPr>
          <a:lstStyle/>
          <a:p>
            <a:r>
              <a:rPr lang="en-US" dirty="0"/>
              <a:t>Jn 3-4</a:t>
            </a:r>
          </a:p>
        </p:txBody>
      </p:sp>
      <p:sp>
        <p:nvSpPr>
          <p:cNvPr id="6" name="TextBox 5">
            <a:extLst>
              <a:ext uri="{FF2B5EF4-FFF2-40B4-BE49-F238E27FC236}">
                <a16:creationId xmlns:a16="http://schemas.microsoft.com/office/drawing/2014/main" id="{97FDF8BC-1BFA-F946-7E64-D01D70B8BDA4}"/>
              </a:ext>
            </a:extLst>
          </p:cNvPr>
          <p:cNvSpPr txBox="1"/>
          <p:nvPr/>
        </p:nvSpPr>
        <p:spPr>
          <a:xfrm>
            <a:off x="8979874" y="3630934"/>
            <a:ext cx="2373926" cy="646331"/>
          </a:xfrm>
          <a:prstGeom prst="rect">
            <a:avLst/>
          </a:prstGeom>
          <a:noFill/>
        </p:spPr>
        <p:txBody>
          <a:bodyPr wrap="square" rtlCol="0">
            <a:spAutoFit/>
          </a:bodyPr>
          <a:lstStyle/>
          <a:p>
            <a:r>
              <a:rPr lang="en-US" b="1" dirty="0"/>
              <a:t>L3 –  Lead a ministry   </a:t>
            </a:r>
          </a:p>
          <a:p>
            <a:r>
              <a:rPr lang="en-US" b="1" dirty="0"/>
              <a:t>      through a team</a:t>
            </a:r>
          </a:p>
        </p:txBody>
      </p:sp>
      <p:sp>
        <p:nvSpPr>
          <p:cNvPr id="12" name="TextBox 11">
            <a:extLst>
              <a:ext uri="{FF2B5EF4-FFF2-40B4-BE49-F238E27FC236}">
                <a16:creationId xmlns:a16="http://schemas.microsoft.com/office/drawing/2014/main" id="{3082C463-B623-D13C-AD23-6E9739ACA019}"/>
              </a:ext>
            </a:extLst>
          </p:cNvPr>
          <p:cNvSpPr txBox="1"/>
          <p:nvPr/>
        </p:nvSpPr>
        <p:spPr>
          <a:xfrm>
            <a:off x="1318508" y="4559385"/>
            <a:ext cx="2039815" cy="646331"/>
          </a:xfrm>
          <a:prstGeom prst="rect">
            <a:avLst/>
          </a:prstGeom>
          <a:noFill/>
        </p:spPr>
        <p:txBody>
          <a:bodyPr wrap="square" rtlCol="0">
            <a:spAutoFit/>
          </a:bodyPr>
          <a:lstStyle/>
          <a:p>
            <a:r>
              <a:rPr lang="en-US" dirty="0"/>
              <a:t>L2  L2  L2 </a:t>
            </a:r>
          </a:p>
          <a:p>
            <a:r>
              <a:rPr lang="en-US" dirty="0"/>
              <a:t>L2  L2  L2  </a:t>
            </a:r>
          </a:p>
        </p:txBody>
      </p:sp>
      <p:sp>
        <p:nvSpPr>
          <p:cNvPr id="22" name="TextBox 21">
            <a:extLst>
              <a:ext uri="{FF2B5EF4-FFF2-40B4-BE49-F238E27FC236}">
                <a16:creationId xmlns:a16="http://schemas.microsoft.com/office/drawing/2014/main" id="{C7C01D4D-0DA5-0EED-37E3-AB89B7A24265}"/>
              </a:ext>
            </a:extLst>
          </p:cNvPr>
          <p:cNvSpPr txBox="1"/>
          <p:nvPr/>
        </p:nvSpPr>
        <p:spPr>
          <a:xfrm>
            <a:off x="5648261" y="3290719"/>
            <a:ext cx="1214994" cy="369332"/>
          </a:xfrm>
          <a:prstGeom prst="rect">
            <a:avLst/>
          </a:prstGeom>
          <a:solidFill>
            <a:schemeClr val="bg1"/>
          </a:solidFill>
          <a:ln w="19050">
            <a:solidFill>
              <a:schemeClr val="tx1"/>
            </a:solidFill>
          </a:ln>
        </p:spPr>
        <p:txBody>
          <a:bodyPr wrap="square" rtlCol="0">
            <a:spAutoFit/>
          </a:bodyPr>
          <a:lstStyle/>
          <a:p>
            <a:r>
              <a:rPr lang="en-US" dirty="0"/>
              <a:t>Mk 2:1-17</a:t>
            </a:r>
          </a:p>
        </p:txBody>
      </p:sp>
      <p:sp>
        <p:nvSpPr>
          <p:cNvPr id="23" name="TextBox 22">
            <a:extLst>
              <a:ext uri="{FF2B5EF4-FFF2-40B4-BE49-F238E27FC236}">
                <a16:creationId xmlns:a16="http://schemas.microsoft.com/office/drawing/2014/main" id="{1509DB7A-EC61-BBC8-7578-8D5BEED6BCC0}"/>
              </a:ext>
            </a:extLst>
          </p:cNvPr>
          <p:cNvSpPr txBox="1"/>
          <p:nvPr/>
        </p:nvSpPr>
        <p:spPr>
          <a:xfrm>
            <a:off x="6084529" y="2686274"/>
            <a:ext cx="1214994" cy="369332"/>
          </a:xfrm>
          <a:prstGeom prst="rect">
            <a:avLst/>
          </a:prstGeom>
          <a:solidFill>
            <a:schemeClr val="bg1"/>
          </a:solidFill>
          <a:ln w="19050">
            <a:solidFill>
              <a:schemeClr val="tx1"/>
            </a:solidFill>
          </a:ln>
        </p:spPr>
        <p:txBody>
          <a:bodyPr wrap="square" rtlCol="0">
            <a:spAutoFit/>
          </a:bodyPr>
          <a:lstStyle/>
          <a:p>
            <a:r>
              <a:rPr lang="en-US" dirty="0"/>
              <a:t>Mk 3:7-12</a:t>
            </a:r>
          </a:p>
        </p:txBody>
      </p:sp>
      <p:sp>
        <p:nvSpPr>
          <p:cNvPr id="24" name="TextBox 23">
            <a:extLst>
              <a:ext uri="{FF2B5EF4-FFF2-40B4-BE49-F238E27FC236}">
                <a16:creationId xmlns:a16="http://schemas.microsoft.com/office/drawing/2014/main" id="{562B7575-084D-1AF8-A024-323AD811B6E9}"/>
              </a:ext>
            </a:extLst>
          </p:cNvPr>
          <p:cNvSpPr txBox="1"/>
          <p:nvPr/>
        </p:nvSpPr>
        <p:spPr>
          <a:xfrm>
            <a:off x="8979874" y="2547775"/>
            <a:ext cx="2039815" cy="646331"/>
          </a:xfrm>
          <a:prstGeom prst="rect">
            <a:avLst/>
          </a:prstGeom>
          <a:noFill/>
        </p:spPr>
        <p:txBody>
          <a:bodyPr wrap="square" rtlCol="0">
            <a:spAutoFit/>
          </a:bodyPr>
          <a:lstStyle/>
          <a:p>
            <a:r>
              <a:rPr lang="en-US" b="1" dirty="0"/>
              <a:t>L4 – Grow a  </a:t>
            </a:r>
          </a:p>
          <a:p>
            <a:r>
              <a:rPr lang="en-US" b="1" dirty="0"/>
              <a:t>       ministry 5-10x    </a:t>
            </a:r>
          </a:p>
        </p:txBody>
      </p:sp>
      <p:sp>
        <p:nvSpPr>
          <p:cNvPr id="25" name="TextBox 24">
            <a:extLst>
              <a:ext uri="{FF2B5EF4-FFF2-40B4-BE49-F238E27FC236}">
                <a16:creationId xmlns:a16="http://schemas.microsoft.com/office/drawing/2014/main" id="{3A0B838C-D40F-2133-66FF-622ADFE5E002}"/>
              </a:ext>
            </a:extLst>
          </p:cNvPr>
          <p:cNvSpPr txBox="1"/>
          <p:nvPr/>
        </p:nvSpPr>
        <p:spPr>
          <a:xfrm>
            <a:off x="7503254" y="2221087"/>
            <a:ext cx="1332705" cy="369332"/>
          </a:xfrm>
          <a:prstGeom prst="rect">
            <a:avLst/>
          </a:prstGeom>
          <a:solidFill>
            <a:schemeClr val="bg1"/>
          </a:solidFill>
          <a:ln w="19050">
            <a:solidFill>
              <a:schemeClr val="tx1"/>
            </a:solidFill>
          </a:ln>
        </p:spPr>
        <p:txBody>
          <a:bodyPr wrap="square" rtlCol="0">
            <a:spAutoFit/>
          </a:bodyPr>
          <a:lstStyle/>
          <a:p>
            <a:r>
              <a:rPr lang="en-US" dirty="0"/>
              <a:t>Mk 3:13-20</a:t>
            </a:r>
          </a:p>
        </p:txBody>
      </p:sp>
      <p:sp>
        <p:nvSpPr>
          <p:cNvPr id="26" name="TextBox 25">
            <a:extLst>
              <a:ext uri="{FF2B5EF4-FFF2-40B4-BE49-F238E27FC236}">
                <a16:creationId xmlns:a16="http://schemas.microsoft.com/office/drawing/2014/main" id="{6D0DB4A6-2CFE-1FA5-800B-30656DCD1CDF}"/>
              </a:ext>
            </a:extLst>
          </p:cNvPr>
          <p:cNvSpPr txBox="1"/>
          <p:nvPr/>
        </p:nvSpPr>
        <p:spPr>
          <a:xfrm>
            <a:off x="7341815" y="283615"/>
            <a:ext cx="827791" cy="369332"/>
          </a:xfrm>
          <a:prstGeom prst="rect">
            <a:avLst/>
          </a:prstGeom>
          <a:solidFill>
            <a:schemeClr val="bg1"/>
          </a:solidFill>
          <a:ln w="19050">
            <a:solidFill>
              <a:schemeClr val="tx1"/>
            </a:solidFill>
          </a:ln>
        </p:spPr>
        <p:txBody>
          <a:bodyPr wrap="square" rtlCol="0">
            <a:spAutoFit/>
          </a:bodyPr>
          <a:lstStyle/>
          <a:p>
            <a:r>
              <a:rPr lang="en-US" dirty="0"/>
              <a:t>JESUS</a:t>
            </a:r>
          </a:p>
        </p:txBody>
      </p:sp>
    </p:spTree>
    <p:extLst>
      <p:ext uri="{BB962C8B-B14F-4D97-AF65-F5344CB8AC3E}">
        <p14:creationId xmlns:p14="http://schemas.microsoft.com/office/powerpoint/2010/main" val="146762848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83066-DF65-65F1-DA3F-75F5018782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853B10-A213-6E8C-877B-722CAA3FEC8E}"/>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9207B517-B4B6-B426-E8AA-3A46BBC4C912}"/>
              </a:ext>
            </a:extLst>
          </p:cNvPr>
          <p:cNvPicPr>
            <a:picLocks noChangeAspect="1"/>
          </p:cNvPicPr>
          <p:nvPr/>
        </p:nvPicPr>
        <p:blipFill>
          <a:blip r:embed="rId3"/>
          <a:srcRect b="5835"/>
          <a:stretch>
            <a:fillRect/>
          </a:stretch>
        </p:blipFill>
        <p:spPr>
          <a:xfrm>
            <a:off x="728296" y="59334"/>
            <a:ext cx="10735408" cy="6739332"/>
          </a:xfrm>
          <a:prstGeom prst="rect">
            <a:avLst/>
          </a:prstGeom>
        </p:spPr>
      </p:pic>
      <p:sp>
        <p:nvSpPr>
          <p:cNvPr id="3" name="TextBox 2">
            <a:extLst>
              <a:ext uri="{FF2B5EF4-FFF2-40B4-BE49-F238E27FC236}">
                <a16:creationId xmlns:a16="http://schemas.microsoft.com/office/drawing/2014/main" id="{0467A21B-2B5D-D797-BF96-BB8F787D4911}"/>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0CB549DF-69E3-9BBA-8602-B9E3CBA76677}"/>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cxnSp>
        <p:nvCxnSpPr>
          <p:cNvPr id="7" name="Straight Arrow Connector 6">
            <a:extLst>
              <a:ext uri="{FF2B5EF4-FFF2-40B4-BE49-F238E27FC236}">
                <a16:creationId xmlns:a16="http://schemas.microsoft.com/office/drawing/2014/main" id="{3AF700B3-EBCF-955E-54F3-8B2F255048A8}"/>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A973761E-B534-14A3-ED11-DEBEC3AEE2DB}"/>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FB4AF563-24C3-FF80-806B-E4097D2BE3E8}"/>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5995C5CE-C166-FE50-15BB-403A611EE079}"/>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4E85971C-693D-9149-5CA0-2A06226D5D58}"/>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cxnSp>
        <p:nvCxnSpPr>
          <p:cNvPr id="13" name="Straight Arrow Connector 12">
            <a:extLst>
              <a:ext uri="{FF2B5EF4-FFF2-40B4-BE49-F238E27FC236}">
                <a16:creationId xmlns:a16="http://schemas.microsoft.com/office/drawing/2014/main" id="{4C4242B1-BA0E-53B0-198B-01D4967DC0A9}"/>
              </a:ext>
            </a:extLst>
          </p:cNvPr>
          <p:cNvCxnSpPr>
            <a:cxnSpLocks/>
          </p:cNvCxnSpPr>
          <p:nvPr/>
        </p:nvCxnSpPr>
        <p:spPr>
          <a:xfrm flipH="1">
            <a:off x="2533399" y="4887517"/>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19DBFC1B-227C-4BB9-427C-C3A7E9B3B1BE}"/>
              </a:ext>
            </a:extLst>
          </p:cNvPr>
          <p:cNvCxnSpPr>
            <a:cxnSpLocks/>
          </p:cNvCxnSpPr>
          <p:nvPr/>
        </p:nvCxnSpPr>
        <p:spPr>
          <a:xfrm>
            <a:off x="3130595" y="5025577"/>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6DE0C716-0E97-D973-2AA2-FECB6953A490}"/>
              </a:ext>
            </a:extLst>
          </p:cNvPr>
          <p:cNvSpPr txBox="1"/>
          <p:nvPr/>
        </p:nvSpPr>
        <p:spPr>
          <a:xfrm>
            <a:off x="2972674" y="4702851"/>
            <a:ext cx="375139" cy="369332"/>
          </a:xfrm>
          <a:prstGeom prst="rect">
            <a:avLst/>
          </a:prstGeom>
          <a:noFill/>
        </p:spPr>
        <p:txBody>
          <a:bodyPr wrap="square" rtlCol="0">
            <a:spAutoFit/>
          </a:bodyPr>
          <a:lstStyle/>
          <a:p>
            <a:r>
              <a:rPr lang="en-US" b="1" dirty="0"/>
              <a:t>X</a:t>
            </a:r>
          </a:p>
        </p:txBody>
      </p:sp>
      <p:sp>
        <p:nvSpPr>
          <p:cNvPr id="16" name="TextBox 15">
            <a:extLst>
              <a:ext uri="{FF2B5EF4-FFF2-40B4-BE49-F238E27FC236}">
                <a16:creationId xmlns:a16="http://schemas.microsoft.com/office/drawing/2014/main" id="{8F603BFC-75EB-DBC2-4F84-EB26EF7F65C8}"/>
              </a:ext>
            </a:extLst>
          </p:cNvPr>
          <p:cNvSpPr txBox="1"/>
          <p:nvPr/>
        </p:nvSpPr>
        <p:spPr>
          <a:xfrm>
            <a:off x="3510456" y="6188630"/>
            <a:ext cx="966952" cy="369332"/>
          </a:xfrm>
          <a:prstGeom prst="rect">
            <a:avLst/>
          </a:prstGeom>
          <a:solidFill>
            <a:schemeClr val="bg1"/>
          </a:solidFill>
          <a:ln w="19050">
            <a:solidFill>
              <a:schemeClr val="tx1"/>
            </a:solidFill>
          </a:ln>
        </p:spPr>
        <p:txBody>
          <a:bodyPr wrap="square" rtlCol="0">
            <a:spAutoFit/>
          </a:bodyPr>
          <a:lstStyle/>
          <a:p>
            <a:r>
              <a:rPr lang="en-US" dirty="0"/>
              <a:t>Lk 2:52</a:t>
            </a:r>
          </a:p>
        </p:txBody>
      </p:sp>
      <p:sp>
        <p:nvSpPr>
          <p:cNvPr id="17" name="TextBox 16">
            <a:extLst>
              <a:ext uri="{FF2B5EF4-FFF2-40B4-BE49-F238E27FC236}">
                <a16:creationId xmlns:a16="http://schemas.microsoft.com/office/drawing/2014/main" id="{A3A4B83C-7EF8-633E-B317-85B48B25E759}"/>
              </a:ext>
            </a:extLst>
          </p:cNvPr>
          <p:cNvSpPr txBox="1"/>
          <p:nvPr/>
        </p:nvSpPr>
        <p:spPr>
          <a:xfrm>
            <a:off x="7686131" y="5835607"/>
            <a:ext cx="966952" cy="369332"/>
          </a:xfrm>
          <a:prstGeom prst="rect">
            <a:avLst/>
          </a:prstGeom>
          <a:solidFill>
            <a:schemeClr val="bg1"/>
          </a:solidFill>
          <a:ln w="19050">
            <a:solidFill>
              <a:schemeClr val="tx1"/>
            </a:solidFill>
          </a:ln>
        </p:spPr>
        <p:txBody>
          <a:bodyPr wrap="square" rtlCol="0">
            <a:spAutoFit/>
          </a:bodyPr>
          <a:lstStyle/>
          <a:p>
            <a:r>
              <a:rPr lang="en-US" dirty="0"/>
              <a:t>Jn 1:43</a:t>
            </a:r>
          </a:p>
        </p:txBody>
      </p:sp>
      <p:sp>
        <p:nvSpPr>
          <p:cNvPr id="18" name="TextBox 17">
            <a:extLst>
              <a:ext uri="{FF2B5EF4-FFF2-40B4-BE49-F238E27FC236}">
                <a16:creationId xmlns:a16="http://schemas.microsoft.com/office/drawing/2014/main" id="{59DA960A-10BA-53EE-AB2A-8EF216720058}"/>
              </a:ext>
            </a:extLst>
          </p:cNvPr>
          <p:cNvSpPr txBox="1"/>
          <p:nvPr/>
        </p:nvSpPr>
        <p:spPr>
          <a:xfrm>
            <a:off x="5767993" y="5466275"/>
            <a:ext cx="1095262" cy="369332"/>
          </a:xfrm>
          <a:prstGeom prst="rect">
            <a:avLst/>
          </a:prstGeom>
          <a:solidFill>
            <a:schemeClr val="bg1"/>
          </a:solidFill>
          <a:ln w="19050">
            <a:solidFill>
              <a:schemeClr val="tx1"/>
            </a:solidFill>
          </a:ln>
        </p:spPr>
        <p:txBody>
          <a:bodyPr wrap="square" rtlCol="0">
            <a:spAutoFit/>
          </a:bodyPr>
          <a:lstStyle/>
          <a:p>
            <a:r>
              <a:rPr lang="en-US" dirty="0"/>
              <a:t>Jn 2:1-12</a:t>
            </a:r>
          </a:p>
        </p:txBody>
      </p:sp>
      <p:sp>
        <p:nvSpPr>
          <p:cNvPr id="19" name="TextBox 18">
            <a:extLst>
              <a:ext uri="{FF2B5EF4-FFF2-40B4-BE49-F238E27FC236}">
                <a16:creationId xmlns:a16="http://schemas.microsoft.com/office/drawing/2014/main" id="{D3A6D0B1-0AE7-A584-FDC2-F8093BC0887F}"/>
              </a:ext>
            </a:extLst>
          </p:cNvPr>
          <p:cNvSpPr txBox="1"/>
          <p:nvPr/>
        </p:nvSpPr>
        <p:spPr>
          <a:xfrm>
            <a:off x="7299523" y="4530862"/>
            <a:ext cx="1095262" cy="369332"/>
          </a:xfrm>
          <a:prstGeom prst="rect">
            <a:avLst/>
          </a:prstGeom>
          <a:solidFill>
            <a:schemeClr val="bg1"/>
          </a:solidFill>
          <a:ln w="19050">
            <a:solidFill>
              <a:schemeClr val="tx1"/>
            </a:solidFill>
          </a:ln>
        </p:spPr>
        <p:txBody>
          <a:bodyPr wrap="square" rtlCol="0">
            <a:spAutoFit/>
          </a:bodyPr>
          <a:lstStyle/>
          <a:p>
            <a:r>
              <a:rPr lang="en-US" dirty="0"/>
              <a:t>Mk 1:17</a:t>
            </a:r>
          </a:p>
        </p:txBody>
      </p:sp>
      <p:sp>
        <p:nvSpPr>
          <p:cNvPr id="20" name="TextBox 19">
            <a:extLst>
              <a:ext uri="{FF2B5EF4-FFF2-40B4-BE49-F238E27FC236}">
                <a16:creationId xmlns:a16="http://schemas.microsoft.com/office/drawing/2014/main" id="{87ECCE0E-59D6-F805-B927-C53FC67F93E1}"/>
              </a:ext>
            </a:extLst>
          </p:cNvPr>
          <p:cNvSpPr txBox="1"/>
          <p:nvPr/>
        </p:nvSpPr>
        <p:spPr>
          <a:xfrm>
            <a:off x="5428637" y="3953090"/>
            <a:ext cx="1334726" cy="369332"/>
          </a:xfrm>
          <a:prstGeom prst="rect">
            <a:avLst/>
          </a:prstGeom>
          <a:solidFill>
            <a:schemeClr val="bg1"/>
          </a:solidFill>
          <a:ln w="19050">
            <a:solidFill>
              <a:schemeClr val="tx1"/>
            </a:solidFill>
          </a:ln>
        </p:spPr>
        <p:txBody>
          <a:bodyPr wrap="square" rtlCol="0">
            <a:spAutoFit/>
          </a:bodyPr>
          <a:lstStyle/>
          <a:p>
            <a:r>
              <a:rPr lang="en-US" dirty="0"/>
              <a:t>Mk 1:21-34</a:t>
            </a:r>
          </a:p>
        </p:txBody>
      </p:sp>
      <p:sp>
        <p:nvSpPr>
          <p:cNvPr id="21" name="TextBox 20">
            <a:extLst>
              <a:ext uri="{FF2B5EF4-FFF2-40B4-BE49-F238E27FC236}">
                <a16:creationId xmlns:a16="http://schemas.microsoft.com/office/drawing/2014/main" id="{8358C8B1-A4D6-3734-A4B4-B5691355AC28}"/>
              </a:ext>
            </a:extLst>
          </p:cNvPr>
          <p:cNvSpPr txBox="1"/>
          <p:nvPr/>
        </p:nvSpPr>
        <p:spPr>
          <a:xfrm>
            <a:off x="3655126" y="5096943"/>
            <a:ext cx="882407" cy="369332"/>
          </a:xfrm>
          <a:prstGeom prst="rect">
            <a:avLst/>
          </a:prstGeom>
          <a:solidFill>
            <a:schemeClr val="bg1"/>
          </a:solidFill>
          <a:ln w="19050">
            <a:solidFill>
              <a:schemeClr val="tx1"/>
            </a:solidFill>
          </a:ln>
        </p:spPr>
        <p:txBody>
          <a:bodyPr wrap="square" rtlCol="0">
            <a:spAutoFit/>
          </a:bodyPr>
          <a:lstStyle/>
          <a:p>
            <a:r>
              <a:rPr lang="en-US" dirty="0"/>
              <a:t>Jn 3-4</a:t>
            </a:r>
          </a:p>
        </p:txBody>
      </p:sp>
      <p:sp>
        <p:nvSpPr>
          <p:cNvPr id="6" name="TextBox 5">
            <a:extLst>
              <a:ext uri="{FF2B5EF4-FFF2-40B4-BE49-F238E27FC236}">
                <a16:creationId xmlns:a16="http://schemas.microsoft.com/office/drawing/2014/main" id="{993438CB-768F-1818-C5FD-89987260D47B}"/>
              </a:ext>
            </a:extLst>
          </p:cNvPr>
          <p:cNvSpPr txBox="1"/>
          <p:nvPr/>
        </p:nvSpPr>
        <p:spPr>
          <a:xfrm>
            <a:off x="8979874" y="3630934"/>
            <a:ext cx="2373926" cy="646331"/>
          </a:xfrm>
          <a:prstGeom prst="rect">
            <a:avLst/>
          </a:prstGeom>
          <a:noFill/>
        </p:spPr>
        <p:txBody>
          <a:bodyPr wrap="square" rtlCol="0">
            <a:spAutoFit/>
          </a:bodyPr>
          <a:lstStyle/>
          <a:p>
            <a:r>
              <a:rPr lang="en-US" b="1" dirty="0"/>
              <a:t>L3 –  Lead a ministry   </a:t>
            </a:r>
          </a:p>
          <a:p>
            <a:r>
              <a:rPr lang="en-US" b="1" dirty="0"/>
              <a:t>      through a team</a:t>
            </a:r>
          </a:p>
        </p:txBody>
      </p:sp>
      <p:sp>
        <p:nvSpPr>
          <p:cNvPr id="12" name="TextBox 11">
            <a:extLst>
              <a:ext uri="{FF2B5EF4-FFF2-40B4-BE49-F238E27FC236}">
                <a16:creationId xmlns:a16="http://schemas.microsoft.com/office/drawing/2014/main" id="{46D33E95-C4D3-8F2C-E606-A528E0CAF2ED}"/>
              </a:ext>
            </a:extLst>
          </p:cNvPr>
          <p:cNvSpPr txBox="1"/>
          <p:nvPr/>
        </p:nvSpPr>
        <p:spPr>
          <a:xfrm>
            <a:off x="1318508" y="4559385"/>
            <a:ext cx="2039815" cy="646331"/>
          </a:xfrm>
          <a:prstGeom prst="rect">
            <a:avLst/>
          </a:prstGeom>
          <a:noFill/>
        </p:spPr>
        <p:txBody>
          <a:bodyPr wrap="square" rtlCol="0">
            <a:spAutoFit/>
          </a:bodyPr>
          <a:lstStyle/>
          <a:p>
            <a:r>
              <a:rPr lang="en-US" dirty="0"/>
              <a:t>L2  L2  L2 </a:t>
            </a:r>
          </a:p>
          <a:p>
            <a:r>
              <a:rPr lang="en-US" dirty="0"/>
              <a:t>L2  L2  L2  </a:t>
            </a:r>
          </a:p>
        </p:txBody>
      </p:sp>
      <p:sp>
        <p:nvSpPr>
          <p:cNvPr id="22" name="TextBox 21">
            <a:extLst>
              <a:ext uri="{FF2B5EF4-FFF2-40B4-BE49-F238E27FC236}">
                <a16:creationId xmlns:a16="http://schemas.microsoft.com/office/drawing/2014/main" id="{1376F295-3820-81A9-4DD4-CD62D7D8AA6E}"/>
              </a:ext>
            </a:extLst>
          </p:cNvPr>
          <p:cNvSpPr txBox="1"/>
          <p:nvPr/>
        </p:nvSpPr>
        <p:spPr>
          <a:xfrm>
            <a:off x="5648261" y="3290719"/>
            <a:ext cx="1214994" cy="369332"/>
          </a:xfrm>
          <a:prstGeom prst="rect">
            <a:avLst/>
          </a:prstGeom>
          <a:solidFill>
            <a:schemeClr val="bg1"/>
          </a:solidFill>
          <a:ln w="19050">
            <a:solidFill>
              <a:schemeClr val="tx1"/>
            </a:solidFill>
          </a:ln>
        </p:spPr>
        <p:txBody>
          <a:bodyPr wrap="square" rtlCol="0">
            <a:spAutoFit/>
          </a:bodyPr>
          <a:lstStyle/>
          <a:p>
            <a:r>
              <a:rPr lang="en-US" dirty="0"/>
              <a:t>Mk 2:1-17</a:t>
            </a:r>
          </a:p>
        </p:txBody>
      </p:sp>
      <p:sp>
        <p:nvSpPr>
          <p:cNvPr id="23" name="TextBox 22">
            <a:extLst>
              <a:ext uri="{FF2B5EF4-FFF2-40B4-BE49-F238E27FC236}">
                <a16:creationId xmlns:a16="http://schemas.microsoft.com/office/drawing/2014/main" id="{5C04A780-3ABD-725B-0BBB-CF4BC88D6358}"/>
              </a:ext>
            </a:extLst>
          </p:cNvPr>
          <p:cNvSpPr txBox="1"/>
          <p:nvPr/>
        </p:nvSpPr>
        <p:spPr>
          <a:xfrm>
            <a:off x="6084529" y="2686274"/>
            <a:ext cx="1214994" cy="369332"/>
          </a:xfrm>
          <a:prstGeom prst="rect">
            <a:avLst/>
          </a:prstGeom>
          <a:solidFill>
            <a:schemeClr val="bg1"/>
          </a:solidFill>
          <a:ln w="19050">
            <a:solidFill>
              <a:schemeClr val="tx1"/>
            </a:solidFill>
          </a:ln>
        </p:spPr>
        <p:txBody>
          <a:bodyPr wrap="square" rtlCol="0">
            <a:spAutoFit/>
          </a:bodyPr>
          <a:lstStyle/>
          <a:p>
            <a:r>
              <a:rPr lang="en-US" dirty="0"/>
              <a:t>Mk 3:7-12</a:t>
            </a:r>
          </a:p>
        </p:txBody>
      </p:sp>
      <p:sp>
        <p:nvSpPr>
          <p:cNvPr id="24" name="TextBox 23">
            <a:extLst>
              <a:ext uri="{FF2B5EF4-FFF2-40B4-BE49-F238E27FC236}">
                <a16:creationId xmlns:a16="http://schemas.microsoft.com/office/drawing/2014/main" id="{653C70E6-4868-147C-A441-8EFD1ECDBF04}"/>
              </a:ext>
            </a:extLst>
          </p:cNvPr>
          <p:cNvSpPr txBox="1"/>
          <p:nvPr/>
        </p:nvSpPr>
        <p:spPr>
          <a:xfrm>
            <a:off x="8979874" y="2547775"/>
            <a:ext cx="2039815" cy="646331"/>
          </a:xfrm>
          <a:prstGeom prst="rect">
            <a:avLst/>
          </a:prstGeom>
          <a:noFill/>
        </p:spPr>
        <p:txBody>
          <a:bodyPr wrap="square" rtlCol="0">
            <a:spAutoFit/>
          </a:bodyPr>
          <a:lstStyle/>
          <a:p>
            <a:r>
              <a:rPr lang="en-US" b="1" dirty="0"/>
              <a:t>L4 – Grow a  </a:t>
            </a:r>
          </a:p>
          <a:p>
            <a:r>
              <a:rPr lang="en-US" b="1" dirty="0"/>
              <a:t>       ministry 5-10x    </a:t>
            </a:r>
          </a:p>
        </p:txBody>
      </p:sp>
      <p:sp>
        <p:nvSpPr>
          <p:cNvPr id="25" name="TextBox 24">
            <a:extLst>
              <a:ext uri="{FF2B5EF4-FFF2-40B4-BE49-F238E27FC236}">
                <a16:creationId xmlns:a16="http://schemas.microsoft.com/office/drawing/2014/main" id="{206E3A9E-2B92-0C73-1199-9EB5B3355A1C}"/>
              </a:ext>
            </a:extLst>
          </p:cNvPr>
          <p:cNvSpPr txBox="1"/>
          <p:nvPr/>
        </p:nvSpPr>
        <p:spPr>
          <a:xfrm>
            <a:off x="7503254" y="2221087"/>
            <a:ext cx="1332705" cy="369332"/>
          </a:xfrm>
          <a:prstGeom prst="rect">
            <a:avLst/>
          </a:prstGeom>
          <a:solidFill>
            <a:schemeClr val="bg1"/>
          </a:solidFill>
          <a:ln w="19050">
            <a:solidFill>
              <a:schemeClr val="tx1"/>
            </a:solidFill>
          </a:ln>
        </p:spPr>
        <p:txBody>
          <a:bodyPr wrap="square" rtlCol="0">
            <a:spAutoFit/>
          </a:bodyPr>
          <a:lstStyle/>
          <a:p>
            <a:r>
              <a:rPr lang="en-US" dirty="0"/>
              <a:t>Mk 3:13-20</a:t>
            </a:r>
          </a:p>
        </p:txBody>
      </p:sp>
      <p:sp>
        <p:nvSpPr>
          <p:cNvPr id="26" name="TextBox 25">
            <a:extLst>
              <a:ext uri="{FF2B5EF4-FFF2-40B4-BE49-F238E27FC236}">
                <a16:creationId xmlns:a16="http://schemas.microsoft.com/office/drawing/2014/main" id="{32AB08DB-9B08-F072-2A77-AF96E5487F2E}"/>
              </a:ext>
            </a:extLst>
          </p:cNvPr>
          <p:cNvSpPr txBox="1"/>
          <p:nvPr/>
        </p:nvSpPr>
        <p:spPr>
          <a:xfrm>
            <a:off x="8979874" y="1182563"/>
            <a:ext cx="2039815" cy="923330"/>
          </a:xfrm>
          <a:prstGeom prst="rect">
            <a:avLst/>
          </a:prstGeom>
          <a:noFill/>
        </p:spPr>
        <p:txBody>
          <a:bodyPr wrap="square" rtlCol="0">
            <a:spAutoFit/>
          </a:bodyPr>
          <a:lstStyle/>
          <a:p>
            <a:r>
              <a:rPr lang="en-US" b="1" dirty="0"/>
              <a:t>L5 – Multiply </a:t>
            </a:r>
          </a:p>
          <a:p>
            <a:r>
              <a:rPr lang="en-US" b="1" dirty="0"/>
              <a:t>       leaders and </a:t>
            </a:r>
          </a:p>
          <a:p>
            <a:r>
              <a:rPr lang="en-US" b="1" dirty="0"/>
              <a:t>       ministries</a:t>
            </a:r>
          </a:p>
        </p:txBody>
      </p:sp>
      <p:sp>
        <p:nvSpPr>
          <p:cNvPr id="28" name="TextBox 27">
            <a:extLst>
              <a:ext uri="{FF2B5EF4-FFF2-40B4-BE49-F238E27FC236}">
                <a16:creationId xmlns:a16="http://schemas.microsoft.com/office/drawing/2014/main" id="{304AA15F-6B10-3C93-4D70-9D4201818227}"/>
              </a:ext>
            </a:extLst>
          </p:cNvPr>
          <p:cNvSpPr txBox="1"/>
          <p:nvPr/>
        </p:nvSpPr>
        <p:spPr>
          <a:xfrm>
            <a:off x="7341815" y="283615"/>
            <a:ext cx="827791" cy="369332"/>
          </a:xfrm>
          <a:prstGeom prst="rect">
            <a:avLst/>
          </a:prstGeom>
          <a:solidFill>
            <a:schemeClr val="bg1"/>
          </a:solidFill>
          <a:ln w="19050">
            <a:solidFill>
              <a:schemeClr val="tx1"/>
            </a:solidFill>
          </a:ln>
        </p:spPr>
        <p:txBody>
          <a:bodyPr wrap="square" rtlCol="0">
            <a:spAutoFit/>
          </a:bodyPr>
          <a:lstStyle/>
          <a:p>
            <a:r>
              <a:rPr lang="en-US" dirty="0"/>
              <a:t>JESUS</a:t>
            </a:r>
          </a:p>
        </p:txBody>
      </p:sp>
    </p:spTree>
    <p:extLst>
      <p:ext uri="{BB962C8B-B14F-4D97-AF65-F5344CB8AC3E}">
        <p14:creationId xmlns:p14="http://schemas.microsoft.com/office/powerpoint/2010/main" val="605974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927E5-0067-9859-F0FB-F6A9F39939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0E208A-4950-8234-A4AB-0432AA317676}"/>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8D7367DC-E548-B70C-B8DC-C56F6FA0D8A9}"/>
              </a:ext>
            </a:extLst>
          </p:cNvPr>
          <p:cNvSpPr>
            <a:spLocks noGrp="1"/>
          </p:cNvSpPr>
          <p:nvPr>
            <p:ph idx="1"/>
          </p:nvPr>
        </p:nvSpPr>
        <p:spPr>
          <a:xfrm>
            <a:off x="6500038" y="1339702"/>
            <a:ext cx="5108942" cy="5146158"/>
          </a:xfrm>
          <a:solidFill>
            <a:schemeClr val="bg1">
              <a:alpha val="84591"/>
            </a:schemeClr>
          </a:solidFill>
        </p:spPr>
        <p:txBody>
          <a:bodyPr>
            <a:normAutofit fontScale="92500" lnSpcReduction="10000"/>
          </a:bodyPr>
          <a:lstStyle/>
          <a:p>
            <a:pPr algn="ctr"/>
            <a:r>
              <a:rPr lang="en-US" b="1" dirty="0">
                <a:solidFill>
                  <a:schemeClr val="tx1"/>
                </a:solidFill>
              </a:rPr>
              <a:t>Our North Star </a:t>
            </a:r>
            <a:r>
              <a:rPr lang="en-US" dirty="0">
                <a:solidFill>
                  <a:schemeClr val="tx1"/>
                </a:solidFill>
              </a:rPr>
              <a:t>– the Great Commission - Matt 28:18-20</a:t>
            </a:r>
          </a:p>
          <a:p>
            <a:endParaRPr lang="en-US" dirty="0">
              <a:solidFill>
                <a:schemeClr val="tx1"/>
              </a:solidFill>
            </a:endParaRPr>
          </a:p>
          <a:p>
            <a:r>
              <a:rPr lang="en-US" dirty="0">
                <a:solidFill>
                  <a:schemeClr val="tx1"/>
                </a:solidFill>
              </a:rPr>
              <a:t>And Jesus came and said to them, “All authority in heaven and on earth has been given to me. Go therefore and </a:t>
            </a:r>
            <a:r>
              <a:rPr lang="en-US" dirty="0">
                <a:solidFill>
                  <a:srgbClr val="FF0000"/>
                </a:solidFill>
              </a:rPr>
              <a:t>make disciples </a:t>
            </a:r>
            <a:r>
              <a:rPr lang="en-US" dirty="0">
                <a:solidFill>
                  <a:schemeClr val="tx1"/>
                </a:solidFill>
              </a:rPr>
              <a:t>of all nations, baptizing them in the name of the Father and of the Son and of the Holy Spirit, teaching them to observe all that I have commanded you. And behold, I am with you always, to the end of the age.”</a:t>
            </a:r>
          </a:p>
        </p:txBody>
      </p:sp>
      <p:sp>
        <p:nvSpPr>
          <p:cNvPr id="4" name="Content Placeholder 2">
            <a:extLst>
              <a:ext uri="{FF2B5EF4-FFF2-40B4-BE49-F238E27FC236}">
                <a16:creationId xmlns:a16="http://schemas.microsoft.com/office/drawing/2014/main" id="{0C03353D-5B3A-0E8E-7A7A-DD1154E7E8F1}"/>
              </a:ext>
            </a:extLst>
          </p:cNvPr>
          <p:cNvSpPr txBox="1">
            <a:spLocks/>
          </p:cNvSpPr>
          <p:nvPr/>
        </p:nvSpPr>
        <p:spPr>
          <a:xfrm>
            <a:off x="2432198" y="1339702"/>
            <a:ext cx="1668424" cy="5146158"/>
          </a:xfrm>
          <a:prstGeom prst="rect">
            <a:avLst/>
          </a:prstGeom>
          <a:solidFill>
            <a:schemeClr val="bg1">
              <a:alpha val="85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dirty="0">
                <a:solidFill>
                  <a:schemeClr val="tx1"/>
                </a:solidFill>
              </a:rPr>
              <a:t>Focus</a:t>
            </a:r>
          </a:p>
          <a:p>
            <a:pPr algn="ctr"/>
            <a:endParaRPr lang="en-US" dirty="0">
              <a:solidFill>
                <a:schemeClr val="tx1"/>
              </a:solidFill>
            </a:endParaRPr>
          </a:p>
          <a:p>
            <a:pPr algn="ctr"/>
            <a:r>
              <a:rPr lang="en-US" dirty="0">
                <a:solidFill>
                  <a:schemeClr val="tx1"/>
                </a:solidFill>
              </a:rPr>
              <a:t>Make Disciples</a:t>
            </a: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p:txBody>
      </p:sp>
      <p:cxnSp>
        <p:nvCxnSpPr>
          <p:cNvPr id="10" name="Straight Arrow Connector 9">
            <a:extLst>
              <a:ext uri="{FF2B5EF4-FFF2-40B4-BE49-F238E27FC236}">
                <a16:creationId xmlns:a16="http://schemas.microsoft.com/office/drawing/2014/main" id="{BB228320-6E8A-7882-EAF3-2EA9E3682CB7}"/>
              </a:ext>
            </a:extLst>
          </p:cNvPr>
          <p:cNvCxnSpPr>
            <a:cxnSpLocks/>
          </p:cNvCxnSpPr>
          <p:nvPr/>
        </p:nvCxnSpPr>
        <p:spPr>
          <a:xfrm>
            <a:off x="3885860" y="1588477"/>
            <a:ext cx="674418" cy="0"/>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7728859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199645-8FFB-7A18-88A9-998D4790A9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9D8140-D213-C6F9-B919-9AF924A18A26}"/>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0457C4C1-54A1-B45C-9338-9457E700005C}"/>
              </a:ext>
            </a:extLst>
          </p:cNvPr>
          <p:cNvPicPr>
            <a:picLocks noChangeAspect="1"/>
          </p:cNvPicPr>
          <p:nvPr/>
        </p:nvPicPr>
        <p:blipFill>
          <a:blip r:embed="rId3"/>
          <a:srcRect b="5835"/>
          <a:stretch>
            <a:fillRect/>
          </a:stretch>
        </p:blipFill>
        <p:spPr>
          <a:xfrm>
            <a:off x="728296" y="59334"/>
            <a:ext cx="10735408" cy="6739332"/>
          </a:xfrm>
          <a:prstGeom prst="rect">
            <a:avLst/>
          </a:prstGeom>
        </p:spPr>
      </p:pic>
      <p:sp>
        <p:nvSpPr>
          <p:cNvPr id="3" name="TextBox 2">
            <a:extLst>
              <a:ext uri="{FF2B5EF4-FFF2-40B4-BE49-F238E27FC236}">
                <a16:creationId xmlns:a16="http://schemas.microsoft.com/office/drawing/2014/main" id="{545D551A-F8A6-6A9C-EF72-1AF901B75DC0}"/>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3CBE0FFA-CC83-39E7-1B78-CB163979D650}"/>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cxnSp>
        <p:nvCxnSpPr>
          <p:cNvPr id="7" name="Straight Arrow Connector 6">
            <a:extLst>
              <a:ext uri="{FF2B5EF4-FFF2-40B4-BE49-F238E27FC236}">
                <a16:creationId xmlns:a16="http://schemas.microsoft.com/office/drawing/2014/main" id="{F3DEF7D1-1CE5-E395-2A40-6F5AA02E0E33}"/>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011917A3-B4FB-A28F-0967-67D7D2F4EAA0}"/>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FE4632CB-BEAF-7FB5-C494-215280420B23}"/>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A14983A9-46ED-6B78-3462-22E4ACAD5F23}"/>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162DB98F-4D8E-163E-578C-A6252CD02D3A}"/>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cxnSp>
        <p:nvCxnSpPr>
          <p:cNvPr id="13" name="Straight Arrow Connector 12">
            <a:extLst>
              <a:ext uri="{FF2B5EF4-FFF2-40B4-BE49-F238E27FC236}">
                <a16:creationId xmlns:a16="http://schemas.microsoft.com/office/drawing/2014/main" id="{D38D2E5A-7C60-DD9C-70A9-35178F45C672}"/>
              </a:ext>
            </a:extLst>
          </p:cNvPr>
          <p:cNvCxnSpPr>
            <a:cxnSpLocks/>
          </p:cNvCxnSpPr>
          <p:nvPr/>
        </p:nvCxnSpPr>
        <p:spPr>
          <a:xfrm flipH="1">
            <a:off x="2533399" y="4887517"/>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10E9DAC6-7CD3-C987-D20F-1693423E092F}"/>
              </a:ext>
            </a:extLst>
          </p:cNvPr>
          <p:cNvCxnSpPr>
            <a:cxnSpLocks/>
          </p:cNvCxnSpPr>
          <p:nvPr/>
        </p:nvCxnSpPr>
        <p:spPr>
          <a:xfrm>
            <a:off x="3130595" y="5025577"/>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4BF125D9-516B-AFF2-DBFC-39FFDB40282E}"/>
              </a:ext>
            </a:extLst>
          </p:cNvPr>
          <p:cNvSpPr txBox="1"/>
          <p:nvPr/>
        </p:nvSpPr>
        <p:spPr>
          <a:xfrm>
            <a:off x="2972674" y="4702851"/>
            <a:ext cx="375139" cy="369332"/>
          </a:xfrm>
          <a:prstGeom prst="rect">
            <a:avLst/>
          </a:prstGeom>
          <a:noFill/>
        </p:spPr>
        <p:txBody>
          <a:bodyPr wrap="square" rtlCol="0">
            <a:spAutoFit/>
          </a:bodyPr>
          <a:lstStyle/>
          <a:p>
            <a:r>
              <a:rPr lang="en-US" b="1" dirty="0"/>
              <a:t>X</a:t>
            </a:r>
          </a:p>
        </p:txBody>
      </p:sp>
      <p:sp>
        <p:nvSpPr>
          <p:cNvPr id="16" name="TextBox 15">
            <a:extLst>
              <a:ext uri="{FF2B5EF4-FFF2-40B4-BE49-F238E27FC236}">
                <a16:creationId xmlns:a16="http://schemas.microsoft.com/office/drawing/2014/main" id="{C91BFC86-B0D8-69F9-939A-55CD7B08E4B4}"/>
              </a:ext>
            </a:extLst>
          </p:cNvPr>
          <p:cNvSpPr txBox="1"/>
          <p:nvPr/>
        </p:nvSpPr>
        <p:spPr>
          <a:xfrm>
            <a:off x="3510456" y="6188630"/>
            <a:ext cx="966952" cy="369332"/>
          </a:xfrm>
          <a:prstGeom prst="rect">
            <a:avLst/>
          </a:prstGeom>
          <a:solidFill>
            <a:schemeClr val="bg1"/>
          </a:solidFill>
          <a:ln w="19050">
            <a:solidFill>
              <a:schemeClr val="tx1"/>
            </a:solidFill>
          </a:ln>
        </p:spPr>
        <p:txBody>
          <a:bodyPr wrap="square" rtlCol="0">
            <a:spAutoFit/>
          </a:bodyPr>
          <a:lstStyle/>
          <a:p>
            <a:r>
              <a:rPr lang="en-US" dirty="0"/>
              <a:t>Lk 2:52</a:t>
            </a:r>
          </a:p>
        </p:txBody>
      </p:sp>
      <p:sp>
        <p:nvSpPr>
          <p:cNvPr id="17" name="TextBox 16">
            <a:extLst>
              <a:ext uri="{FF2B5EF4-FFF2-40B4-BE49-F238E27FC236}">
                <a16:creationId xmlns:a16="http://schemas.microsoft.com/office/drawing/2014/main" id="{7FFAADE1-1F02-A460-A0C2-2926F6A471C4}"/>
              </a:ext>
            </a:extLst>
          </p:cNvPr>
          <p:cNvSpPr txBox="1"/>
          <p:nvPr/>
        </p:nvSpPr>
        <p:spPr>
          <a:xfrm>
            <a:off x="7686131" y="5835607"/>
            <a:ext cx="966952" cy="369332"/>
          </a:xfrm>
          <a:prstGeom prst="rect">
            <a:avLst/>
          </a:prstGeom>
          <a:solidFill>
            <a:schemeClr val="bg1"/>
          </a:solidFill>
          <a:ln w="19050">
            <a:solidFill>
              <a:schemeClr val="tx1"/>
            </a:solidFill>
          </a:ln>
        </p:spPr>
        <p:txBody>
          <a:bodyPr wrap="square" rtlCol="0">
            <a:spAutoFit/>
          </a:bodyPr>
          <a:lstStyle/>
          <a:p>
            <a:r>
              <a:rPr lang="en-US" dirty="0"/>
              <a:t>Jn 1:43</a:t>
            </a:r>
          </a:p>
        </p:txBody>
      </p:sp>
      <p:sp>
        <p:nvSpPr>
          <p:cNvPr id="18" name="TextBox 17">
            <a:extLst>
              <a:ext uri="{FF2B5EF4-FFF2-40B4-BE49-F238E27FC236}">
                <a16:creationId xmlns:a16="http://schemas.microsoft.com/office/drawing/2014/main" id="{6CBF650F-ABD6-9C71-07A6-10EAA95E536D}"/>
              </a:ext>
            </a:extLst>
          </p:cNvPr>
          <p:cNvSpPr txBox="1"/>
          <p:nvPr/>
        </p:nvSpPr>
        <p:spPr>
          <a:xfrm>
            <a:off x="5767993" y="5466275"/>
            <a:ext cx="1095262" cy="369332"/>
          </a:xfrm>
          <a:prstGeom prst="rect">
            <a:avLst/>
          </a:prstGeom>
          <a:solidFill>
            <a:schemeClr val="bg1"/>
          </a:solidFill>
          <a:ln w="19050">
            <a:solidFill>
              <a:schemeClr val="tx1"/>
            </a:solidFill>
          </a:ln>
        </p:spPr>
        <p:txBody>
          <a:bodyPr wrap="square" rtlCol="0">
            <a:spAutoFit/>
          </a:bodyPr>
          <a:lstStyle/>
          <a:p>
            <a:r>
              <a:rPr lang="en-US" dirty="0"/>
              <a:t>Jn 2:1-12</a:t>
            </a:r>
          </a:p>
        </p:txBody>
      </p:sp>
      <p:sp>
        <p:nvSpPr>
          <p:cNvPr id="19" name="TextBox 18">
            <a:extLst>
              <a:ext uri="{FF2B5EF4-FFF2-40B4-BE49-F238E27FC236}">
                <a16:creationId xmlns:a16="http://schemas.microsoft.com/office/drawing/2014/main" id="{F8905365-16DA-2722-F2D0-BDA64382D03A}"/>
              </a:ext>
            </a:extLst>
          </p:cNvPr>
          <p:cNvSpPr txBox="1"/>
          <p:nvPr/>
        </p:nvSpPr>
        <p:spPr>
          <a:xfrm>
            <a:off x="7299523" y="4530862"/>
            <a:ext cx="1095262" cy="369332"/>
          </a:xfrm>
          <a:prstGeom prst="rect">
            <a:avLst/>
          </a:prstGeom>
          <a:solidFill>
            <a:schemeClr val="bg1"/>
          </a:solidFill>
          <a:ln w="19050">
            <a:solidFill>
              <a:schemeClr val="tx1"/>
            </a:solidFill>
          </a:ln>
        </p:spPr>
        <p:txBody>
          <a:bodyPr wrap="square" rtlCol="0">
            <a:spAutoFit/>
          </a:bodyPr>
          <a:lstStyle/>
          <a:p>
            <a:r>
              <a:rPr lang="en-US" dirty="0"/>
              <a:t>Mk 1:17</a:t>
            </a:r>
          </a:p>
        </p:txBody>
      </p:sp>
      <p:sp>
        <p:nvSpPr>
          <p:cNvPr id="20" name="TextBox 19">
            <a:extLst>
              <a:ext uri="{FF2B5EF4-FFF2-40B4-BE49-F238E27FC236}">
                <a16:creationId xmlns:a16="http://schemas.microsoft.com/office/drawing/2014/main" id="{BB3B02A4-3BC5-2042-C024-860FAF39428A}"/>
              </a:ext>
            </a:extLst>
          </p:cNvPr>
          <p:cNvSpPr txBox="1"/>
          <p:nvPr/>
        </p:nvSpPr>
        <p:spPr>
          <a:xfrm>
            <a:off x="5428637" y="3953090"/>
            <a:ext cx="1334726" cy="369332"/>
          </a:xfrm>
          <a:prstGeom prst="rect">
            <a:avLst/>
          </a:prstGeom>
          <a:solidFill>
            <a:schemeClr val="bg1"/>
          </a:solidFill>
          <a:ln w="19050">
            <a:solidFill>
              <a:schemeClr val="tx1"/>
            </a:solidFill>
          </a:ln>
        </p:spPr>
        <p:txBody>
          <a:bodyPr wrap="square" rtlCol="0">
            <a:spAutoFit/>
          </a:bodyPr>
          <a:lstStyle/>
          <a:p>
            <a:r>
              <a:rPr lang="en-US" dirty="0"/>
              <a:t>Mk 1:21-34</a:t>
            </a:r>
          </a:p>
        </p:txBody>
      </p:sp>
      <p:sp>
        <p:nvSpPr>
          <p:cNvPr id="21" name="TextBox 20">
            <a:extLst>
              <a:ext uri="{FF2B5EF4-FFF2-40B4-BE49-F238E27FC236}">
                <a16:creationId xmlns:a16="http://schemas.microsoft.com/office/drawing/2014/main" id="{D9E9C558-6CAF-4665-06B3-7B029BCA0A11}"/>
              </a:ext>
            </a:extLst>
          </p:cNvPr>
          <p:cNvSpPr txBox="1"/>
          <p:nvPr/>
        </p:nvSpPr>
        <p:spPr>
          <a:xfrm>
            <a:off x="3655126" y="5096943"/>
            <a:ext cx="882407" cy="369332"/>
          </a:xfrm>
          <a:prstGeom prst="rect">
            <a:avLst/>
          </a:prstGeom>
          <a:solidFill>
            <a:schemeClr val="bg1"/>
          </a:solidFill>
          <a:ln w="19050">
            <a:solidFill>
              <a:schemeClr val="tx1"/>
            </a:solidFill>
          </a:ln>
        </p:spPr>
        <p:txBody>
          <a:bodyPr wrap="square" rtlCol="0">
            <a:spAutoFit/>
          </a:bodyPr>
          <a:lstStyle/>
          <a:p>
            <a:r>
              <a:rPr lang="en-US" dirty="0"/>
              <a:t>Jn 3-4</a:t>
            </a:r>
          </a:p>
        </p:txBody>
      </p:sp>
      <p:sp>
        <p:nvSpPr>
          <p:cNvPr id="6" name="TextBox 5">
            <a:extLst>
              <a:ext uri="{FF2B5EF4-FFF2-40B4-BE49-F238E27FC236}">
                <a16:creationId xmlns:a16="http://schemas.microsoft.com/office/drawing/2014/main" id="{EFD6D194-F7A4-F08E-8D39-C89C0429CADA}"/>
              </a:ext>
            </a:extLst>
          </p:cNvPr>
          <p:cNvSpPr txBox="1"/>
          <p:nvPr/>
        </p:nvSpPr>
        <p:spPr>
          <a:xfrm>
            <a:off x="8979874" y="3630934"/>
            <a:ext cx="2373926" cy="646331"/>
          </a:xfrm>
          <a:prstGeom prst="rect">
            <a:avLst/>
          </a:prstGeom>
          <a:noFill/>
        </p:spPr>
        <p:txBody>
          <a:bodyPr wrap="square" rtlCol="0">
            <a:spAutoFit/>
          </a:bodyPr>
          <a:lstStyle/>
          <a:p>
            <a:r>
              <a:rPr lang="en-US" b="1" dirty="0"/>
              <a:t>L3 –  Lead a ministry   </a:t>
            </a:r>
          </a:p>
          <a:p>
            <a:r>
              <a:rPr lang="en-US" b="1" dirty="0"/>
              <a:t>      through a team</a:t>
            </a:r>
          </a:p>
        </p:txBody>
      </p:sp>
      <p:sp>
        <p:nvSpPr>
          <p:cNvPr id="12" name="TextBox 11">
            <a:extLst>
              <a:ext uri="{FF2B5EF4-FFF2-40B4-BE49-F238E27FC236}">
                <a16:creationId xmlns:a16="http://schemas.microsoft.com/office/drawing/2014/main" id="{98708743-4659-3950-2CAA-52ADAE56077E}"/>
              </a:ext>
            </a:extLst>
          </p:cNvPr>
          <p:cNvSpPr txBox="1"/>
          <p:nvPr/>
        </p:nvSpPr>
        <p:spPr>
          <a:xfrm>
            <a:off x="1318508" y="4559385"/>
            <a:ext cx="2039815" cy="646331"/>
          </a:xfrm>
          <a:prstGeom prst="rect">
            <a:avLst/>
          </a:prstGeom>
          <a:noFill/>
        </p:spPr>
        <p:txBody>
          <a:bodyPr wrap="square" rtlCol="0">
            <a:spAutoFit/>
          </a:bodyPr>
          <a:lstStyle/>
          <a:p>
            <a:r>
              <a:rPr lang="en-US" dirty="0"/>
              <a:t>L2  L2  L2 </a:t>
            </a:r>
          </a:p>
          <a:p>
            <a:r>
              <a:rPr lang="en-US" dirty="0"/>
              <a:t>L2  L2  L2  </a:t>
            </a:r>
          </a:p>
        </p:txBody>
      </p:sp>
      <p:sp>
        <p:nvSpPr>
          <p:cNvPr id="22" name="TextBox 21">
            <a:extLst>
              <a:ext uri="{FF2B5EF4-FFF2-40B4-BE49-F238E27FC236}">
                <a16:creationId xmlns:a16="http://schemas.microsoft.com/office/drawing/2014/main" id="{6F1DE065-4A91-C028-87BD-DCC1F8884EC8}"/>
              </a:ext>
            </a:extLst>
          </p:cNvPr>
          <p:cNvSpPr txBox="1"/>
          <p:nvPr/>
        </p:nvSpPr>
        <p:spPr>
          <a:xfrm>
            <a:off x="5648261" y="3290719"/>
            <a:ext cx="1214994" cy="369332"/>
          </a:xfrm>
          <a:prstGeom prst="rect">
            <a:avLst/>
          </a:prstGeom>
          <a:solidFill>
            <a:schemeClr val="bg1"/>
          </a:solidFill>
          <a:ln w="19050">
            <a:solidFill>
              <a:schemeClr val="tx1"/>
            </a:solidFill>
          </a:ln>
        </p:spPr>
        <p:txBody>
          <a:bodyPr wrap="square" rtlCol="0">
            <a:spAutoFit/>
          </a:bodyPr>
          <a:lstStyle/>
          <a:p>
            <a:r>
              <a:rPr lang="en-US" dirty="0"/>
              <a:t>Mk 2:1-17</a:t>
            </a:r>
          </a:p>
        </p:txBody>
      </p:sp>
      <p:sp>
        <p:nvSpPr>
          <p:cNvPr id="23" name="TextBox 22">
            <a:extLst>
              <a:ext uri="{FF2B5EF4-FFF2-40B4-BE49-F238E27FC236}">
                <a16:creationId xmlns:a16="http://schemas.microsoft.com/office/drawing/2014/main" id="{B6A60148-3E52-4A58-F764-8BD2FB0874DB}"/>
              </a:ext>
            </a:extLst>
          </p:cNvPr>
          <p:cNvSpPr txBox="1"/>
          <p:nvPr/>
        </p:nvSpPr>
        <p:spPr>
          <a:xfrm>
            <a:off x="6084529" y="2686274"/>
            <a:ext cx="1214994" cy="369332"/>
          </a:xfrm>
          <a:prstGeom prst="rect">
            <a:avLst/>
          </a:prstGeom>
          <a:solidFill>
            <a:schemeClr val="bg1"/>
          </a:solidFill>
          <a:ln w="19050">
            <a:solidFill>
              <a:schemeClr val="tx1"/>
            </a:solidFill>
          </a:ln>
        </p:spPr>
        <p:txBody>
          <a:bodyPr wrap="square" rtlCol="0">
            <a:spAutoFit/>
          </a:bodyPr>
          <a:lstStyle/>
          <a:p>
            <a:r>
              <a:rPr lang="en-US" dirty="0"/>
              <a:t>Mk 3:7-12</a:t>
            </a:r>
          </a:p>
        </p:txBody>
      </p:sp>
      <p:sp>
        <p:nvSpPr>
          <p:cNvPr id="24" name="TextBox 23">
            <a:extLst>
              <a:ext uri="{FF2B5EF4-FFF2-40B4-BE49-F238E27FC236}">
                <a16:creationId xmlns:a16="http://schemas.microsoft.com/office/drawing/2014/main" id="{4A47C273-1C78-84A4-124B-D152E3C6D263}"/>
              </a:ext>
            </a:extLst>
          </p:cNvPr>
          <p:cNvSpPr txBox="1"/>
          <p:nvPr/>
        </p:nvSpPr>
        <p:spPr>
          <a:xfrm>
            <a:off x="8979874" y="2547775"/>
            <a:ext cx="2039815" cy="646331"/>
          </a:xfrm>
          <a:prstGeom prst="rect">
            <a:avLst/>
          </a:prstGeom>
          <a:noFill/>
        </p:spPr>
        <p:txBody>
          <a:bodyPr wrap="square" rtlCol="0">
            <a:spAutoFit/>
          </a:bodyPr>
          <a:lstStyle/>
          <a:p>
            <a:r>
              <a:rPr lang="en-US" b="1" dirty="0"/>
              <a:t>L4 – Grow a  </a:t>
            </a:r>
          </a:p>
          <a:p>
            <a:r>
              <a:rPr lang="en-US" b="1" dirty="0"/>
              <a:t>       ministry 5-10x    </a:t>
            </a:r>
          </a:p>
        </p:txBody>
      </p:sp>
      <p:sp>
        <p:nvSpPr>
          <p:cNvPr id="25" name="TextBox 24">
            <a:extLst>
              <a:ext uri="{FF2B5EF4-FFF2-40B4-BE49-F238E27FC236}">
                <a16:creationId xmlns:a16="http://schemas.microsoft.com/office/drawing/2014/main" id="{471CC488-6240-829C-0B45-32F0E9AF435B}"/>
              </a:ext>
            </a:extLst>
          </p:cNvPr>
          <p:cNvSpPr txBox="1"/>
          <p:nvPr/>
        </p:nvSpPr>
        <p:spPr>
          <a:xfrm>
            <a:off x="7503254" y="2221087"/>
            <a:ext cx="1332705" cy="369332"/>
          </a:xfrm>
          <a:prstGeom prst="rect">
            <a:avLst/>
          </a:prstGeom>
          <a:solidFill>
            <a:schemeClr val="bg1"/>
          </a:solidFill>
          <a:ln w="19050">
            <a:solidFill>
              <a:schemeClr val="tx1"/>
            </a:solidFill>
          </a:ln>
        </p:spPr>
        <p:txBody>
          <a:bodyPr wrap="square" rtlCol="0">
            <a:spAutoFit/>
          </a:bodyPr>
          <a:lstStyle/>
          <a:p>
            <a:r>
              <a:rPr lang="en-US" dirty="0"/>
              <a:t>Mk 3:13-20</a:t>
            </a:r>
          </a:p>
        </p:txBody>
      </p:sp>
      <p:sp>
        <p:nvSpPr>
          <p:cNvPr id="26" name="TextBox 25">
            <a:extLst>
              <a:ext uri="{FF2B5EF4-FFF2-40B4-BE49-F238E27FC236}">
                <a16:creationId xmlns:a16="http://schemas.microsoft.com/office/drawing/2014/main" id="{64BFFA56-C189-4196-888A-5060BEA71D34}"/>
              </a:ext>
            </a:extLst>
          </p:cNvPr>
          <p:cNvSpPr txBox="1"/>
          <p:nvPr/>
        </p:nvSpPr>
        <p:spPr>
          <a:xfrm>
            <a:off x="8979874" y="1182563"/>
            <a:ext cx="2039815" cy="923330"/>
          </a:xfrm>
          <a:prstGeom prst="rect">
            <a:avLst/>
          </a:prstGeom>
          <a:noFill/>
        </p:spPr>
        <p:txBody>
          <a:bodyPr wrap="square" rtlCol="0">
            <a:spAutoFit/>
          </a:bodyPr>
          <a:lstStyle/>
          <a:p>
            <a:r>
              <a:rPr lang="en-US" b="1" dirty="0"/>
              <a:t>L5 – Multiply </a:t>
            </a:r>
          </a:p>
          <a:p>
            <a:r>
              <a:rPr lang="en-US" b="1" dirty="0"/>
              <a:t>       leaders and </a:t>
            </a:r>
          </a:p>
          <a:p>
            <a:r>
              <a:rPr lang="en-US" b="1" dirty="0"/>
              <a:t>       ministries</a:t>
            </a:r>
          </a:p>
        </p:txBody>
      </p:sp>
      <p:sp>
        <p:nvSpPr>
          <p:cNvPr id="27" name="TextBox 26">
            <a:extLst>
              <a:ext uri="{FF2B5EF4-FFF2-40B4-BE49-F238E27FC236}">
                <a16:creationId xmlns:a16="http://schemas.microsoft.com/office/drawing/2014/main" id="{29642A8B-971E-4DA6-718F-672ABAFF5AED}"/>
              </a:ext>
            </a:extLst>
          </p:cNvPr>
          <p:cNvSpPr txBox="1"/>
          <p:nvPr/>
        </p:nvSpPr>
        <p:spPr>
          <a:xfrm>
            <a:off x="5966819" y="1889684"/>
            <a:ext cx="1214994" cy="369332"/>
          </a:xfrm>
          <a:prstGeom prst="rect">
            <a:avLst/>
          </a:prstGeom>
          <a:solidFill>
            <a:schemeClr val="bg1"/>
          </a:solidFill>
          <a:ln w="19050">
            <a:solidFill>
              <a:schemeClr val="tx1"/>
            </a:solidFill>
          </a:ln>
        </p:spPr>
        <p:txBody>
          <a:bodyPr wrap="square" rtlCol="0">
            <a:spAutoFit/>
          </a:bodyPr>
          <a:lstStyle/>
          <a:p>
            <a:r>
              <a:rPr lang="en-US" dirty="0"/>
              <a:t>Mk 6:7-13</a:t>
            </a:r>
          </a:p>
        </p:txBody>
      </p:sp>
      <p:sp>
        <p:nvSpPr>
          <p:cNvPr id="28" name="TextBox 27">
            <a:extLst>
              <a:ext uri="{FF2B5EF4-FFF2-40B4-BE49-F238E27FC236}">
                <a16:creationId xmlns:a16="http://schemas.microsoft.com/office/drawing/2014/main" id="{6BDD3D83-923B-ED96-7A89-0E196F3A08A5}"/>
              </a:ext>
            </a:extLst>
          </p:cNvPr>
          <p:cNvSpPr txBox="1"/>
          <p:nvPr/>
        </p:nvSpPr>
        <p:spPr>
          <a:xfrm>
            <a:off x="7341815" y="283615"/>
            <a:ext cx="827791" cy="369332"/>
          </a:xfrm>
          <a:prstGeom prst="rect">
            <a:avLst/>
          </a:prstGeom>
          <a:solidFill>
            <a:schemeClr val="bg1"/>
          </a:solidFill>
          <a:ln w="19050">
            <a:solidFill>
              <a:schemeClr val="tx1"/>
            </a:solidFill>
          </a:ln>
        </p:spPr>
        <p:txBody>
          <a:bodyPr wrap="square" rtlCol="0">
            <a:spAutoFit/>
          </a:bodyPr>
          <a:lstStyle/>
          <a:p>
            <a:r>
              <a:rPr lang="en-US" dirty="0"/>
              <a:t>JESUS</a:t>
            </a:r>
          </a:p>
        </p:txBody>
      </p:sp>
    </p:spTree>
    <p:extLst>
      <p:ext uri="{BB962C8B-B14F-4D97-AF65-F5344CB8AC3E}">
        <p14:creationId xmlns:p14="http://schemas.microsoft.com/office/powerpoint/2010/main" val="348228977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CD584-D691-BB0E-A0F5-34E21FBBF2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D473BD-7CD5-DB74-2E2A-9BEF9A87E34A}"/>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3338C088-200B-AE4B-E9AF-7581E270A15F}"/>
              </a:ext>
            </a:extLst>
          </p:cNvPr>
          <p:cNvPicPr>
            <a:picLocks noChangeAspect="1"/>
          </p:cNvPicPr>
          <p:nvPr/>
        </p:nvPicPr>
        <p:blipFill>
          <a:blip r:embed="rId3"/>
          <a:srcRect b="5835"/>
          <a:stretch>
            <a:fillRect/>
          </a:stretch>
        </p:blipFill>
        <p:spPr>
          <a:xfrm>
            <a:off x="728296" y="59334"/>
            <a:ext cx="10735408" cy="6739332"/>
          </a:xfrm>
          <a:prstGeom prst="rect">
            <a:avLst/>
          </a:prstGeom>
        </p:spPr>
      </p:pic>
      <p:sp>
        <p:nvSpPr>
          <p:cNvPr id="3" name="TextBox 2">
            <a:extLst>
              <a:ext uri="{FF2B5EF4-FFF2-40B4-BE49-F238E27FC236}">
                <a16:creationId xmlns:a16="http://schemas.microsoft.com/office/drawing/2014/main" id="{A9C4E0B4-D765-F24E-1C7F-7AAEE675F426}"/>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74F307D7-8247-D6CD-8A22-2FFD72FC0C63}"/>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cxnSp>
        <p:nvCxnSpPr>
          <p:cNvPr id="7" name="Straight Arrow Connector 6">
            <a:extLst>
              <a:ext uri="{FF2B5EF4-FFF2-40B4-BE49-F238E27FC236}">
                <a16:creationId xmlns:a16="http://schemas.microsoft.com/office/drawing/2014/main" id="{381FCE49-D325-AF08-9442-15E5E6851BD2}"/>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D9701809-DB75-D5BC-9117-E92EFF19E13C}"/>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24908F37-D1E0-2804-7031-86604D6A435D}"/>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794C2C3E-2F95-403C-4B0B-49B62E1E6D97}"/>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3FB9562C-D985-2892-3DAB-0FBF5A1A66AF}"/>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cxnSp>
        <p:nvCxnSpPr>
          <p:cNvPr id="13" name="Straight Arrow Connector 12">
            <a:extLst>
              <a:ext uri="{FF2B5EF4-FFF2-40B4-BE49-F238E27FC236}">
                <a16:creationId xmlns:a16="http://schemas.microsoft.com/office/drawing/2014/main" id="{D6CDBC63-180C-18F5-1990-16D2B0B6BB83}"/>
              </a:ext>
            </a:extLst>
          </p:cNvPr>
          <p:cNvCxnSpPr>
            <a:cxnSpLocks/>
          </p:cNvCxnSpPr>
          <p:nvPr/>
        </p:nvCxnSpPr>
        <p:spPr>
          <a:xfrm flipH="1">
            <a:off x="2533399" y="4887517"/>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32DBE963-34CD-BF34-CD99-A457E42FD2DF}"/>
              </a:ext>
            </a:extLst>
          </p:cNvPr>
          <p:cNvCxnSpPr>
            <a:cxnSpLocks/>
          </p:cNvCxnSpPr>
          <p:nvPr/>
        </p:nvCxnSpPr>
        <p:spPr>
          <a:xfrm>
            <a:off x="3130595" y="5025577"/>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A616452C-3106-5FA0-7208-622FFE7A6EC0}"/>
              </a:ext>
            </a:extLst>
          </p:cNvPr>
          <p:cNvSpPr txBox="1"/>
          <p:nvPr/>
        </p:nvSpPr>
        <p:spPr>
          <a:xfrm>
            <a:off x="2972674" y="4702851"/>
            <a:ext cx="375139" cy="369332"/>
          </a:xfrm>
          <a:prstGeom prst="rect">
            <a:avLst/>
          </a:prstGeom>
          <a:noFill/>
        </p:spPr>
        <p:txBody>
          <a:bodyPr wrap="square" rtlCol="0">
            <a:spAutoFit/>
          </a:bodyPr>
          <a:lstStyle/>
          <a:p>
            <a:r>
              <a:rPr lang="en-US" b="1" dirty="0"/>
              <a:t>X</a:t>
            </a:r>
          </a:p>
        </p:txBody>
      </p:sp>
      <p:sp>
        <p:nvSpPr>
          <p:cNvPr id="16" name="TextBox 15">
            <a:extLst>
              <a:ext uri="{FF2B5EF4-FFF2-40B4-BE49-F238E27FC236}">
                <a16:creationId xmlns:a16="http://schemas.microsoft.com/office/drawing/2014/main" id="{1BA8EE86-74BC-87DE-FB38-B2B74446ACB1}"/>
              </a:ext>
            </a:extLst>
          </p:cNvPr>
          <p:cNvSpPr txBox="1"/>
          <p:nvPr/>
        </p:nvSpPr>
        <p:spPr>
          <a:xfrm>
            <a:off x="3510456" y="6188630"/>
            <a:ext cx="966952" cy="369332"/>
          </a:xfrm>
          <a:prstGeom prst="rect">
            <a:avLst/>
          </a:prstGeom>
          <a:solidFill>
            <a:schemeClr val="bg1"/>
          </a:solidFill>
          <a:ln w="19050">
            <a:solidFill>
              <a:schemeClr val="tx1"/>
            </a:solidFill>
          </a:ln>
        </p:spPr>
        <p:txBody>
          <a:bodyPr wrap="square" rtlCol="0">
            <a:spAutoFit/>
          </a:bodyPr>
          <a:lstStyle/>
          <a:p>
            <a:r>
              <a:rPr lang="en-US" dirty="0"/>
              <a:t>Lk 2:52</a:t>
            </a:r>
          </a:p>
        </p:txBody>
      </p:sp>
      <p:sp>
        <p:nvSpPr>
          <p:cNvPr id="17" name="TextBox 16">
            <a:extLst>
              <a:ext uri="{FF2B5EF4-FFF2-40B4-BE49-F238E27FC236}">
                <a16:creationId xmlns:a16="http://schemas.microsoft.com/office/drawing/2014/main" id="{3ED3712F-D0F3-E7ED-0492-A5D9A0646106}"/>
              </a:ext>
            </a:extLst>
          </p:cNvPr>
          <p:cNvSpPr txBox="1"/>
          <p:nvPr/>
        </p:nvSpPr>
        <p:spPr>
          <a:xfrm>
            <a:off x="7686131" y="5835607"/>
            <a:ext cx="966952" cy="369332"/>
          </a:xfrm>
          <a:prstGeom prst="rect">
            <a:avLst/>
          </a:prstGeom>
          <a:solidFill>
            <a:schemeClr val="bg1"/>
          </a:solidFill>
          <a:ln w="19050">
            <a:solidFill>
              <a:schemeClr val="tx1"/>
            </a:solidFill>
          </a:ln>
        </p:spPr>
        <p:txBody>
          <a:bodyPr wrap="square" rtlCol="0">
            <a:spAutoFit/>
          </a:bodyPr>
          <a:lstStyle/>
          <a:p>
            <a:r>
              <a:rPr lang="en-US" dirty="0"/>
              <a:t>Jn 1:43</a:t>
            </a:r>
          </a:p>
        </p:txBody>
      </p:sp>
      <p:sp>
        <p:nvSpPr>
          <p:cNvPr id="18" name="TextBox 17">
            <a:extLst>
              <a:ext uri="{FF2B5EF4-FFF2-40B4-BE49-F238E27FC236}">
                <a16:creationId xmlns:a16="http://schemas.microsoft.com/office/drawing/2014/main" id="{6BA635B5-C1EC-4F45-3BBD-FC3DC39CE30F}"/>
              </a:ext>
            </a:extLst>
          </p:cNvPr>
          <p:cNvSpPr txBox="1"/>
          <p:nvPr/>
        </p:nvSpPr>
        <p:spPr>
          <a:xfrm>
            <a:off x="5767993" y="5466275"/>
            <a:ext cx="1095262" cy="369332"/>
          </a:xfrm>
          <a:prstGeom prst="rect">
            <a:avLst/>
          </a:prstGeom>
          <a:solidFill>
            <a:schemeClr val="bg1"/>
          </a:solidFill>
          <a:ln w="19050">
            <a:solidFill>
              <a:schemeClr val="tx1"/>
            </a:solidFill>
          </a:ln>
        </p:spPr>
        <p:txBody>
          <a:bodyPr wrap="square" rtlCol="0">
            <a:spAutoFit/>
          </a:bodyPr>
          <a:lstStyle/>
          <a:p>
            <a:r>
              <a:rPr lang="en-US" dirty="0"/>
              <a:t>Jn 2:1-12</a:t>
            </a:r>
          </a:p>
        </p:txBody>
      </p:sp>
      <p:sp>
        <p:nvSpPr>
          <p:cNvPr id="19" name="TextBox 18">
            <a:extLst>
              <a:ext uri="{FF2B5EF4-FFF2-40B4-BE49-F238E27FC236}">
                <a16:creationId xmlns:a16="http://schemas.microsoft.com/office/drawing/2014/main" id="{F78732AD-60C7-F50E-669F-1344FB4974A4}"/>
              </a:ext>
            </a:extLst>
          </p:cNvPr>
          <p:cNvSpPr txBox="1"/>
          <p:nvPr/>
        </p:nvSpPr>
        <p:spPr>
          <a:xfrm>
            <a:off x="7299523" y="4530862"/>
            <a:ext cx="1095262" cy="369332"/>
          </a:xfrm>
          <a:prstGeom prst="rect">
            <a:avLst/>
          </a:prstGeom>
          <a:solidFill>
            <a:schemeClr val="bg1"/>
          </a:solidFill>
          <a:ln w="19050">
            <a:solidFill>
              <a:schemeClr val="tx1"/>
            </a:solidFill>
          </a:ln>
        </p:spPr>
        <p:txBody>
          <a:bodyPr wrap="square" rtlCol="0">
            <a:spAutoFit/>
          </a:bodyPr>
          <a:lstStyle/>
          <a:p>
            <a:r>
              <a:rPr lang="en-US" dirty="0"/>
              <a:t>Mk 1:17</a:t>
            </a:r>
          </a:p>
        </p:txBody>
      </p:sp>
      <p:sp>
        <p:nvSpPr>
          <p:cNvPr id="20" name="TextBox 19">
            <a:extLst>
              <a:ext uri="{FF2B5EF4-FFF2-40B4-BE49-F238E27FC236}">
                <a16:creationId xmlns:a16="http://schemas.microsoft.com/office/drawing/2014/main" id="{AC97FC73-BED2-FF12-645C-93ECEA532AA0}"/>
              </a:ext>
            </a:extLst>
          </p:cNvPr>
          <p:cNvSpPr txBox="1"/>
          <p:nvPr/>
        </p:nvSpPr>
        <p:spPr>
          <a:xfrm>
            <a:off x="5428637" y="3953090"/>
            <a:ext cx="1334726" cy="369332"/>
          </a:xfrm>
          <a:prstGeom prst="rect">
            <a:avLst/>
          </a:prstGeom>
          <a:solidFill>
            <a:schemeClr val="bg1"/>
          </a:solidFill>
          <a:ln w="19050">
            <a:solidFill>
              <a:schemeClr val="tx1"/>
            </a:solidFill>
          </a:ln>
        </p:spPr>
        <p:txBody>
          <a:bodyPr wrap="square" rtlCol="0">
            <a:spAutoFit/>
          </a:bodyPr>
          <a:lstStyle/>
          <a:p>
            <a:r>
              <a:rPr lang="en-US" dirty="0"/>
              <a:t>Mk 1:21-34</a:t>
            </a:r>
          </a:p>
        </p:txBody>
      </p:sp>
      <p:sp>
        <p:nvSpPr>
          <p:cNvPr id="21" name="TextBox 20">
            <a:extLst>
              <a:ext uri="{FF2B5EF4-FFF2-40B4-BE49-F238E27FC236}">
                <a16:creationId xmlns:a16="http://schemas.microsoft.com/office/drawing/2014/main" id="{C4768207-BA27-ADF9-97B0-5042413F430E}"/>
              </a:ext>
            </a:extLst>
          </p:cNvPr>
          <p:cNvSpPr txBox="1"/>
          <p:nvPr/>
        </p:nvSpPr>
        <p:spPr>
          <a:xfrm>
            <a:off x="3655126" y="5096943"/>
            <a:ext cx="882407" cy="369332"/>
          </a:xfrm>
          <a:prstGeom prst="rect">
            <a:avLst/>
          </a:prstGeom>
          <a:solidFill>
            <a:schemeClr val="bg1"/>
          </a:solidFill>
          <a:ln w="19050">
            <a:solidFill>
              <a:schemeClr val="tx1"/>
            </a:solidFill>
          </a:ln>
        </p:spPr>
        <p:txBody>
          <a:bodyPr wrap="square" rtlCol="0">
            <a:spAutoFit/>
          </a:bodyPr>
          <a:lstStyle/>
          <a:p>
            <a:r>
              <a:rPr lang="en-US" dirty="0"/>
              <a:t>Jn 3-4</a:t>
            </a:r>
          </a:p>
        </p:txBody>
      </p:sp>
      <p:sp>
        <p:nvSpPr>
          <p:cNvPr id="6" name="TextBox 5">
            <a:extLst>
              <a:ext uri="{FF2B5EF4-FFF2-40B4-BE49-F238E27FC236}">
                <a16:creationId xmlns:a16="http://schemas.microsoft.com/office/drawing/2014/main" id="{F19339E2-3E87-216E-25D7-5B9D6643FFA4}"/>
              </a:ext>
            </a:extLst>
          </p:cNvPr>
          <p:cNvSpPr txBox="1"/>
          <p:nvPr/>
        </p:nvSpPr>
        <p:spPr>
          <a:xfrm>
            <a:off x="8979874" y="3630934"/>
            <a:ext cx="2373926" cy="646331"/>
          </a:xfrm>
          <a:prstGeom prst="rect">
            <a:avLst/>
          </a:prstGeom>
          <a:noFill/>
        </p:spPr>
        <p:txBody>
          <a:bodyPr wrap="square" rtlCol="0">
            <a:spAutoFit/>
          </a:bodyPr>
          <a:lstStyle/>
          <a:p>
            <a:r>
              <a:rPr lang="en-US" b="1" dirty="0"/>
              <a:t>L3 –  Lead a ministry   </a:t>
            </a:r>
          </a:p>
          <a:p>
            <a:r>
              <a:rPr lang="en-US" b="1" dirty="0"/>
              <a:t>      through a team</a:t>
            </a:r>
          </a:p>
        </p:txBody>
      </p:sp>
      <p:sp>
        <p:nvSpPr>
          <p:cNvPr id="12" name="TextBox 11">
            <a:extLst>
              <a:ext uri="{FF2B5EF4-FFF2-40B4-BE49-F238E27FC236}">
                <a16:creationId xmlns:a16="http://schemas.microsoft.com/office/drawing/2014/main" id="{D4FD98A4-DA0B-112D-56B6-21E4BB779B28}"/>
              </a:ext>
            </a:extLst>
          </p:cNvPr>
          <p:cNvSpPr txBox="1"/>
          <p:nvPr/>
        </p:nvSpPr>
        <p:spPr>
          <a:xfrm>
            <a:off x="1318508" y="4559385"/>
            <a:ext cx="2039815" cy="646331"/>
          </a:xfrm>
          <a:prstGeom prst="rect">
            <a:avLst/>
          </a:prstGeom>
          <a:noFill/>
        </p:spPr>
        <p:txBody>
          <a:bodyPr wrap="square" rtlCol="0">
            <a:spAutoFit/>
          </a:bodyPr>
          <a:lstStyle/>
          <a:p>
            <a:r>
              <a:rPr lang="en-US" dirty="0"/>
              <a:t>L2  L2  L2 </a:t>
            </a:r>
          </a:p>
          <a:p>
            <a:r>
              <a:rPr lang="en-US" dirty="0"/>
              <a:t>L2  L2  L2  </a:t>
            </a:r>
          </a:p>
        </p:txBody>
      </p:sp>
      <p:sp>
        <p:nvSpPr>
          <p:cNvPr id="22" name="TextBox 21">
            <a:extLst>
              <a:ext uri="{FF2B5EF4-FFF2-40B4-BE49-F238E27FC236}">
                <a16:creationId xmlns:a16="http://schemas.microsoft.com/office/drawing/2014/main" id="{29CE0A87-A0A8-2C34-6C2A-DD3EE44A73F2}"/>
              </a:ext>
            </a:extLst>
          </p:cNvPr>
          <p:cNvSpPr txBox="1"/>
          <p:nvPr/>
        </p:nvSpPr>
        <p:spPr>
          <a:xfrm>
            <a:off x="5648261" y="3290719"/>
            <a:ext cx="1214994" cy="369332"/>
          </a:xfrm>
          <a:prstGeom prst="rect">
            <a:avLst/>
          </a:prstGeom>
          <a:solidFill>
            <a:schemeClr val="bg1"/>
          </a:solidFill>
          <a:ln w="19050">
            <a:solidFill>
              <a:schemeClr val="tx1"/>
            </a:solidFill>
          </a:ln>
        </p:spPr>
        <p:txBody>
          <a:bodyPr wrap="square" rtlCol="0">
            <a:spAutoFit/>
          </a:bodyPr>
          <a:lstStyle/>
          <a:p>
            <a:r>
              <a:rPr lang="en-US" dirty="0"/>
              <a:t>Mk 2:1-17</a:t>
            </a:r>
          </a:p>
        </p:txBody>
      </p:sp>
      <p:sp>
        <p:nvSpPr>
          <p:cNvPr id="23" name="TextBox 22">
            <a:extLst>
              <a:ext uri="{FF2B5EF4-FFF2-40B4-BE49-F238E27FC236}">
                <a16:creationId xmlns:a16="http://schemas.microsoft.com/office/drawing/2014/main" id="{95B92E3D-DCF1-4077-E95A-9E26CCA92CFE}"/>
              </a:ext>
            </a:extLst>
          </p:cNvPr>
          <p:cNvSpPr txBox="1"/>
          <p:nvPr/>
        </p:nvSpPr>
        <p:spPr>
          <a:xfrm>
            <a:off x="6084529" y="2686274"/>
            <a:ext cx="1214994" cy="369332"/>
          </a:xfrm>
          <a:prstGeom prst="rect">
            <a:avLst/>
          </a:prstGeom>
          <a:solidFill>
            <a:schemeClr val="bg1"/>
          </a:solidFill>
          <a:ln w="19050">
            <a:solidFill>
              <a:schemeClr val="tx1"/>
            </a:solidFill>
          </a:ln>
        </p:spPr>
        <p:txBody>
          <a:bodyPr wrap="square" rtlCol="0">
            <a:spAutoFit/>
          </a:bodyPr>
          <a:lstStyle/>
          <a:p>
            <a:r>
              <a:rPr lang="en-US" dirty="0"/>
              <a:t>Mk 3:7-12</a:t>
            </a:r>
          </a:p>
        </p:txBody>
      </p:sp>
      <p:sp>
        <p:nvSpPr>
          <p:cNvPr id="24" name="TextBox 23">
            <a:extLst>
              <a:ext uri="{FF2B5EF4-FFF2-40B4-BE49-F238E27FC236}">
                <a16:creationId xmlns:a16="http://schemas.microsoft.com/office/drawing/2014/main" id="{61563AAF-9E87-9A1B-F7B0-32759B81E663}"/>
              </a:ext>
            </a:extLst>
          </p:cNvPr>
          <p:cNvSpPr txBox="1"/>
          <p:nvPr/>
        </p:nvSpPr>
        <p:spPr>
          <a:xfrm>
            <a:off x="8979874" y="2547775"/>
            <a:ext cx="2039815" cy="646331"/>
          </a:xfrm>
          <a:prstGeom prst="rect">
            <a:avLst/>
          </a:prstGeom>
          <a:noFill/>
        </p:spPr>
        <p:txBody>
          <a:bodyPr wrap="square" rtlCol="0">
            <a:spAutoFit/>
          </a:bodyPr>
          <a:lstStyle/>
          <a:p>
            <a:r>
              <a:rPr lang="en-US" b="1" dirty="0"/>
              <a:t>L4 – Grow a  </a:t>
            </a:r>
          </a:p>
          <a:p>
            <a:r>
              <a:rPr lang="en-US" b="1" dirty="0"/>
              <a:t>       ministry 5-10x    </a:t>
            </a:r>
          </a:p>
        </p:txBody>
      </p:sp>
      <p:sp>
        <p:nvSpPr>
          <p:cNvPr id="25" name="TextBox 24">
            <a:extLst>
              <a:ext uri="{FF2B5EF4-FFF2-40B4-BE49-F238E27FC236}">
                <a16:creationId xmlns:a16="http://schemas.microsoft.com/office/drawing/2014/main" id="{B6B982DF-AC3A-07D2-A546-686ACBDFBD51}"/>
              </a:ext>
            </a:extLst>
          </p:cNvPr>
          <p:cNvSpPr txBox="1"/>
          <p:nvPr/>
        </p:nvSpPr>
        <p:spPr>
          <a:xfrm>
            <a:off x="7503254" y="2221087"/>
            <a:ext cx="1332705" cy="369332"/>
          </a:xfrm>
          <a:prstGeom prst="rect">
            <a:avLst/>
          </a:prstGeom>
          <a:solidFill>
            <a:schemeClr val="bg1"/>
          </a:solidFill>
          <a:ln w="19050">
            <a:solidFill>
              <a:schemeClr val="tx1"/>
            </a:solidFill>
          </a:ln>
        </p:spPr>
        <p:txBody>
          <a:bodyPr wrap="square" rtlCol="0">
            <a:spAutoFit/>
          </a:bodyPr>
          <a:lstStyle/>
          <a:p>
            <a:r>
              <a:rPr lang="en-US" dirty="0"/>
              <a:t>Mk 3:13-20</a:t>
            </a:r>
          </a:p>
        </p:txBody>
      </p:sp>
      <p:sp>
        <p:nvSpPr>
          <p:cNvPr id="26" name="TextBox 25">
            <a:extLst>
              <a:ext uri="{FF2B5EF4-FFF2-40B4-BE49-F238E27FC236}">
                <a16:creationId xmlns:a16="http://schemas.microsoft.com/office/drawing/2014/main" id="{3E407FB2-FE3D-55FF-63E7-263E446B5803}"/>
              </a:ext>
            </a:extLst>
          </p:cNvPr>
          <p:cNvSpPr txBox="1"/>
          <p:nvPr/>
        </p:nvSpPr>
        <p:spPr>
          <a:xfrm>
            <a:off x="8979874" y="1182563"/>
            <a:ext cx="2039815" cy="923330"/>
          </a:xfrm>
          <a:prstGeom prst="rect">
            <a:avLst/>
          </a:prstGeom>
          <a:noFill/>
        </p:spPr>
        <p:txBody>
          <a:bodyPr wrap="square" rtlCol="0">
            <a:spAutoFit/>
          </a:bodyPr>
          <a:lstStyle/>
          <a:p>
            <a:r>
              <a:rPr lang="en-US" b="1" dirty="0"/>
              <a:t>L5 – Multiply </a:t>
            </a:r>
          </a:p>
          <a:p>
            <a:r>
              <a:rPr lang="en-US" b="1" dirty="0"/>
              <a:t>       leaders and </a:t>
            </a:r>
          </a:p>
          <a:p>
            <a:r>
              <a:rPr lang="en-US" b="1" dirty="0"/>
              <a:t>       ministries</a:t>
            </a:r>
          </a:p>
        </p:txBody>
      </p:sp>
      <p:sp>
        <p:nvSpPr>
          <p:cNvPr id="27" name="TextBox 26">
            <a:extLst>
              <a:ext uri="{FF2B5EF4-FFF2-40B4-BE49-F238E27FC236}">
                <a16:creationId xmlns:a16="http://schemas.microsoft.com/office/drawing/2014/main" id="{8232AEEC-5D15-41E5-70EE-8CB87A49CC9C}"/>
              </a:ext>
            </a:extLst>
          </p:cNvPr>
          <p:cNvSpPr txBox="1"/>
          <p:nvPr/>
        </p:nvSpPr>
        <p:spPr>
          <a:xfrm>
            <a:off x="5966819" y="1889684"/>
            <a:ext cx="1214994" cy="369332"/>
          </a:xfrm>
          <a:prstGeom prst="rect">
            <a:avLst/>
          </a:prstGeom>
          <a:solidFill>
            <a:schemeClr val="bg1"/>
          </a:solidFill>
          <a:ln w="19050">
            <a:solidFill>
              <a:schemeClr val="tx1"/>
            </a:solidFill>
          </a:ln>
        </p:spPr>
        <p:txBody>
          <a:bodyPr wrap="square" rtlCol="0">
            <a:spAutoFit/>
          </a:bodyPr>
          <a:lstStyle/>
          <a:p>
            <a:r>
              <a:rPr lang="en-US" dirty="0"/>
              <a:t>Mk 6:7-13</a:t>
            </a:r>
          </a:p>
        </p:txBody>
      </p:sp>
      <p:cxnSp>
        <p:nvCxnSpPr>
          <p:cNvPr id="28" name="Straight Arrow Connector 27">
            <a:extLst>
              <a:ext uri="{FF2B5EF4-FFF2-40B4-BE49-F238E27FC236}">
                <a16:creationId xmlns:a16="http://schemas.microsoft.com/office/drawing/2014/main" id="{7CF1FADC-6617-7BFB-AC3E-047444A002FB}"/>
              </a:ext>
            </a:extLst>
          </p:cNvPr>
          <p:cNvCxnSpPr>
            <a:cxnSpLocks/>
          </p:cNvCxnSpPr>
          <p:nvPr/>
        </p:nvCxnSpPr>
        <p:spPr>
          <a:xfrm flipH="1">
            <a:off x="2500657" y="4010714"/>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5B01D018-0124-9EFB-3EEC-E1016D1BAF39}"/>
              </a:ext>
            </a:extLst>
          </p:cNvPr>
          <p:cNvCxnSpPr>
            <a:cxnSpLocks/>
          </p:cNvCxnSpPr>
          <p:nvPr/>
        </p:nvCxnSpPr>
        <p:spPr>
          <a:xfrm>
            <a:off x="3097853" y="4148774"/>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5811C6A1-A5F8-ED3C-D79E-8F7539010CE5}"/>
              </a:ext>
            </a:extLst>
          </p:cNvPr>
          <p:cNvSpPr txBox="1"/>
          <p:nvPr/>
        </p:nvSpPr>
        <p:spPr>
          <a:xfrm>
            <a:off x="2939932" y="3826048"/>
            <a:ext cx="375139" cy="369332"/>
          </a:xfrm>
          <a:prstGeom prst="rect">
            <a:avLst/>
          </a:prstGeom>
          <a:noFill/>
        </p:spPr>
        <p:txBody>
          <a:bodyPr wrap="square" rtlCol="0">
            <a:spAutoFit/>
          </a:bodyPr>
          <a:lstStyle/>
          <a:p>
            <a:r>
              <a:rPr lang="en-US" b="1" dirty="0"/>
              <a:t>X</a:t>
            </a:r>
          </a:p>
        </p:txBody>
      </p:sp>
      <p:sp>
        <p:nvSpPr>
          <p:cNvPr id="31" name="TextBox 30">
            <a:extLst>
              <a:ext uri="{FF2B5EF4-FFF2-40B4-BE49-F238E27FC236}">
                <a16:creationId xmlns:a16="http://schemas.microsoft.com/office/drawing/2014/main" id="{CE22C5E7-597E-36C2-7A56-372EFAD72975}"/>
              </a:ext>
            </a:extLst>
          </p:cNvPr>
          <p:cNvSpPr txBox="1"/>
          <p:nvPr/>
        </p:nvSpPr>
        <p:spPr>
          <a:xfrm>
            <a:off x="1411305" y="3632994"/>
            <a:ext cx="870764" cy="646331"/>
          </a:xfrm>
          <a:prstGeom prst="rect">
            <a:avLst/>
          </a:prstGeom>
          <a:noFill/>
        </p:spPr>
        <p:txBody>
          <a:bodyPr wrap="square" rtlCol="0">
            <a:spAutoFit/>
          </a:bodyPr>
          <a:lstStyle/>
          <a:p>
            <a:r>
              <a:rPr lang="en-US" dirty="0"/>
              <a:t>L3   L3   </a:t>
            </a:r>
          </a:p>
          <a:p>
            <a:r>
              <a:rPr lang="en-US" dirty="0"/>
              <a:t>L3   L3    </a:t>
            </a:r>
          </a:p>
        </p:txBody>
      </p:sp>
      <p:sp>
        <p:nvSpPr>
          <p:cNvPr id="32" name="TextBox 31">
            <a:extLst>
              <a:ext uri="{FF2B5EF4-FFF2-40B4-BE49-F238E27FC236}">
                <a16:creationId xmlns:a16="http://schemas.microsoft.com/office/drawing/2014/main" id="{37BA586B-DFBC-6AEB-FA26-35BC1E2FC909}"/>
              </a:ext>
            </a:extLst>
          </p:cNvPr>
          <p:cNvSpPr txBox="1"/>
          <p:nvPr/>
        </p:nvSpPr>
        <p:spPr>
          <a:xfrm>
            <a:off x="7341815" y="283615"/>
            <a:ext cx="827791" cy="369332"/>
          </a:xfrm>
          <a:prstGeom prst="rect">
            <a:avLst/>
          </a:prstGeom>
          <a:solidFill>
            <a:schemeClr val="bg1"/>
          </a:solidFill>
          <a:ln w="19050">
            <a:solidFill>
              <a:schemeClr val="tx1"/>
            </a:solidFill>
          </a:ln>
        </p:spPr>
        <p:txBody>
          <a:bodyPr wrap="square" rtlCol="0">
            <a:spAutoFit/>
          </a:bodyPr>
          <a:lstStyle/>
          <a:p>
            <a:r>
              <a:rPr lang="en-US" dirty="0"/>
              <a:t>JESUS</a:t>
            </a:r>
          </a:p>
        </p:txBody>
      </p:sp>
    </p:spTree>
    <p:extLst>
      <p:ext uri="{BB962C8B-B14F-4D97-AF65-F5344CB8AC3E}">
        <p14:creationId xmlns:p14="http://schemas.microsoft.com/office/powerpoint/2010/main" val="299437038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6091B-2C7F-4D61-E366-D58DFA26DA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458C6F-B660-6E73-0B71-8C47B88AA67C}"/>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716CAF5E-AB57-2D07-1FC7-FAAAD8D3777C}"/>
              </a:ext>
            </a:extLst>
          </p:cNvPr>
          <p:cNvPicPr>
            <a:picLocks noChangeAspect="1"/>
          </p:cNvPicPr>
          <p:nvPr/>
        </p:nvPicPr>
        <p:blipFill>
          <a:blip r:embed="rId3"/>
          <a:srcRect b="5835"/>
          <a:stretch>
            <a:fillRect/>
          </a:stretch>
        </p:blipFill>
        <p:spPr>
          <a:xfrm>
            <a:off x="728296" y="59334"/>
            <a:ext cx="10735408" cy="6739332"/>
          </a:xfrm>
          <a:prstGeom prst="rect">
            <a:avLst/>
          </a:prstGeom>
        </p:spPr>
      </p:pic>
      <p:sp>
        <p:nvSpPr>
          <p:cNvPr id="3" name="TextBox 2">
            <a:extLst>
              <a:ext uri="{FF2B5EF4-FFF2-40B4-BE49-F238E27FC236}">
                <a16:creationId xmlns:a16="http://schemas.microsoft.com/office/drawing/2014/main" id="{164C3C17-BE08-57DF-A19A-53D89A428B00}"/>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43144288-2943-807E-FF06-D0D57E9B2357}"/>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cxnSp>
        <p:nvCxnSpPr>
          <p:cNvPr id="7" name="Straight Arrow Connector 6">
            <a:extLst>
              <a:ext uri="{FF2B5EF4-FFF2-40B4-BE49-F238E27FC236}">
                <a16:creationId xmlns:a16="http://schemas.microsoft.com/office/drawing/2014/main" id="{23528D3A-FAEA-A7C5-D253-9B55F251A48F}"/>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87898032-E9C2-30A6-7285-A6EB32291153}"/>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8D2044D8-2175-8668-CEEA-C0242187DA05}"/>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4CFDD6CD-E882-9C32-C6F4-F96FA14AA917}"/>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54FDB017-F575-D30D-40FB-01592108932A}"/>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cxnSp>
        <p:nvCxnSpPr>
          <p:cNvPr id="13" name="Straight Arrow Connector 12">
            <a:extLst>
              <a:ext uri="{FF2B5EF4-FFF2-40B4-BE49-F238E27FC236}">
                <a16:creationId xmlns:a16="http://schemas.microsoft.com/office/drawing/2014/main" id="{44ED1091-50E4-B2C7-E7CF-04A27DC96104}"/>
              </a:ext>
            </a:extLst>
          </p:cNvPr>
          <p:cNvCxnSpPr>
            <a:cxnSpLocks/>
          </p:cNvCxnSpPr>
          <p:nvPr/>
        </p:nvCxnSpPr>
        <p:spPr>
          <a:xfrm flipH="1">
            <a:off x="2533399" y="4887517"/>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51487961-348A-BFA0-927B-D33B5EDAFA13}"/>
              </a:ext>
            </a:extLst>
          </p:cNvPr>
          <p:cNvCxnSpPr>
            <a:cxnSpLocks/>
          </p:cNvCxnSpPr>
          <p:nvPr/>
        </p:nvCxnSpPr>
        <p:spPr>
          <a:xfrm>
            <a:off x="3130595" y="5025577"/>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09BD662A-068B-65C5-EED3-8FFBF7F5B5BB}"/>
              </a:ext>
            </a:extLst>
          </p:cNvPr>
          <p:cNvSpPr txBox="1"/>
          <p:nvPr/>
        </p:nvSpPr>
        <p:spPr>
          <a:xfrm>
            <a:off x="2972674" y="4702851"/>
            <a:ext cx="375139" cy="369332"/>
          </a:xfrm>
          <a:prstGeom prst="rect">
            <a:avLst/>
          </a:prstGeom>
          <a:noFill/>
        </p:spPr>
        <p:txBody>
          <a:bodyPr wrap="square" rtlCol="0">
            <a:spAutoFit/>
          </a:bodyPr>
          <a:lstStyle/>
          <a:p>
            <a:r>
              <a:rPr lang="en-US" b="1" dirty="0"/>
              <a:t>X</a:t>
            </a:r>
          </a:p>
        </p:txBody>
      </p:sp>
      <p:sp>
        <p:nvSpPr>
          <p:cNvPr id="16" name="TextBox 15">
            <a:extLst>
              <a:ext uri="{FF2B5EF4-FFF2-40B4-BE49-F238E27FC236}">
                <a16:creationId xmlns:a16="http://schemas.microsoft.com/office/drawing/2014/main" id="{1E85E08F-899C-E795-1787-9BE172ADFF02}"/>
              </a:ext>
            </a:extLst>
          </p:cNvPr>
          <p:cNvSpPr txBox="1"/>
          <p:nvPr/>
        </p:nvSpPr>
        <p:spPr>
          <a:xfrm>
            <a:off x="3510456" y="6188630"/>
            <a:ext cx="966952" cy="369332"/>
          </a:xfrm>
          <a:prstGeom prst="rect">
            <a:avLst/>
          </a:prstGeom>
          <a:solidFill>
            <a:schemeClr val="bg1"/>
          </a:solidFill>
          <a:ln w="19050">
            <a:solidFill>
              <a:schemeClr val="tx1"/>
            </a:solidFill>
          </a:ln>
        </p:spPr>
        <p:txBody>
          <a:bodyPr wrap="square" rtlCol="0">
            <a:spAutoFit/>
          </a:bodyPr>
          <a:lstStyle/>
          <a:p>
            <a:r>
              <a:rPr lang="en-US" dirty="0"/>
              <a:t>Lk 2:52</a:t>
            </a:r>
          </a:p>
        </p:txBody>
      </p:sp>
      <p:sp>
        <p:nvSpPr>
          <p:cNvPr id="17" name="TextBox 16">
            <a:extLst>
              <a:ext uri="{FF2B5EF4-FFF2-40B4-BE49-F238E27FC236}">
                <a16:creationId xmlns:a16="http://schemas.microsoft.com/office/drawing/2014/main" id="{22DD18B8-21FA-A171-6F57-67A0620A2C46}"/>
              </a:ext>
            </a:extLst>
          </p:cNvPr>
          <p:cNvSpPr txBox="1"/>
          <p:nvPr/>
        </p:nvSpPr>
        <p:spPr>
          <a:xfrm>
            <a:off x="7686131" y="5835607"/>
            <a:ext cx="966952" cy="369332"/>
          </a:xfrm>
          <a:prstGeom prst="rect">
            <a:avLst/>
          </a:prstGeom>
          <a:solidFill>
            <a:schemeClr val="bg1"/>
          </a:solidFill>
          <a:ln w="19050">
            <a:solidFill>
              <a:schemeClr val="tx1"/>
            </a:solidFill>
          </a:ln>
        </p:spPr>
        <p:txBody>
          <a:bodyPr wrap="square" rtlCol="0">
            <a:spAutoFit/>
          </a:bodyPr>
          <a:lstStyle/>
          <a:p>
            <a:r>
              <a:rPr lang="en-US" dirty="0"/>
              <a:t>Jn 1:43</a:t>
            </a:r>
          </a:p>
        </p:txBody>
      </p:sp>
      <p:sp>
        <p:nvSpPr>
          <p:cNvPr id="18" name="TextBox 17">
            <a:extLst>
              <a:ext uri="{FF2B5EF4-FFF2-40B4-BE49-F238E27FC236}">
                <a16:creationId xmlns:a16="http://schemas.microsoft.com/office/drawing/2014/main" id="{82042B65-540E-B204-3A77-2F11AD5B1F48}"/>
              </a:ext>
            </a:extLst>
          </p:cNvPr>
          <p:cNvSpPr txBox="1"/>
          <p:nvPr/>
        </p:nvSpPr>
        <p:spPr>
          <a:xfrm>
            <a:off x="5767993" y="5466275"/>
            <a:ext cx="1095262" cy="369332"/>
          </a:xfrm>
          <a:prstGeom prst="rect">
            <a:avLst/>
          </a:prstGeom>
          <a:solidFill>
            <a:schemeClr val="bg1"/>
          </a:solidFill>
          <a:ln w="19050">
            <a:solidFill>
              <a:schemeClr val="tx1"/>
            </a:solidFill>
          </a:ln>
        </p:spPr>
        <p:txBody>
          <a:bodyPr wrap="square" rtlCol="0">
            <a:spAutoFit/>
          </a:bodyPr>
          <a:lstStyle/>
          <a:p>
            <a:r>
              <a:rPr lang="en-US" dirty="0"/>
              <a:t>Jn 2:1-12</a:t>
            </a:r>
          </a:p>
        </p:txBody>
      </p:sp>
      <p:sp>
        <p:nvSpPr>
          <p:cNvPr id="19" name="TextBox 18">
            <a:extLst>
              <a:ext uri="{FF2B5EF4-FFF2-40B4-BE49-F238E27FC236}">
                <a16:creationId xmlns:a16="http://schemas.microsoft.com/office/drawing/2014/main" id="{848C113F-A2DF-16DD-8A1C-C6388662947A}"/>
              </a:ext>
            </a:extLst>
          </p:cNvPr>
          <p:cNvSpPr txBox="1"/>
          <p:nvPr/>
        </p:nvSpPr>
        <p:spPr>
          <a:xfrm>
            <a:off x="7299523" y="4530862"/>
            <a:ext cx="1095262" cy="369332"/>
          </a:xfrm>
          <a:prstGeom prst="rect">
            <a:avLst/>
          </a:prstGeom>
          <a:solidFill>
            <a:schemeClr val="bg1"/>
          </a:solidFill>
          <a:ln w="19050">
            <a:solidFill>
              <a:schemeClr val="tx1"/>
            </a:solidFill>
          </a:ln>
        </p:spPr>
        <p:txBody>
          <a:bodyPr wrap="square" rtlCol="0">
            <a:spAutoFit/>
          </a:bodyPr>
          <a:lstStyle/>
          <a:p>
            <a:r>
              <a:rPr lang="en-US" dirty="0"/>
              <a:t>Mk 1:17</a:t>
            </a:r>
          </a:p>
        </p:txBody>
      </p:sp>
      <p:sp>
        <p:nvSpPr>
          <p:cNvPr id="20" name="TextBox 19">
            <a:extLst>
              <a:ext uri="{FF2B5EF4-FFF2-40B4-BE49-F238E27FC236}">
                <a16:creationId xmlns:a16="http://schemas.microsoft.com/office/drawing/2014/main" id="{CFCF99FF-BE6D-D801-41B3-358B581667DF}"/>
              </a:ext>
            </a:extLst>
          </p:cNvPr>
          <p:cNvSpPr txBox="1"/>
          <p:nvPr/>
        </p:nvSpPr>
        <p:spPr>
          <a:xfrm>
            <a:off x="5428637" y="3953090"/>
            <a:ext cx="1334726" cy="369332"/>
          </a:xfrm>
          <a:prstGeom prst="rect">
            <a:avLst/>
          </a:prstGeom>
          <a:solidFill>
            <a:schemeClr val="bg1"/>
          </a:solidFill>
          <a:ln w="19050">
            <a:solidFill>
              <a:schemeClr val="tx1"/>
            </a:solidFill>
          </a:ln>
        </p:spPr>
        <p:txBody>
          <a:bodyPr wrap="square" rtlCol="0">
            <a:spAutoFit/>
          </a:bodyPr>
          <a:lstStyle/>
          <a:p>
            <a:r>
              <a:rPr lang="en-US" dirty="0"/>
              <a:t>Mk 1:21-34</a:t>
            </a:r>
          </a:p>
        </p:txBody>
      </p:sp>
      <p:sp>
        <p:nvSpPr>
          <p:cNvPr id="21" name="TextBox 20">
            <a:extLst>
              <a:ext uri="{FF2B5EF4-FFF2-40B4-BE49-F238E27FC236}">
                <a16:creationId xmlns:a16="http://schemas.microsoft.com/office/drawing/2014/main" id="{5D9DA36A-664D-B2CD-0444-FAA518550D3F}"/>
              </a:ext>
            </a:extLst>
          </p:cNvPr>
          <p:cNvSpPr txBox="1"/>
          <p:nvPr/>
        </p:nvSpPr>
        <p:spPr>
          <a:xfrm>
            <a:off x="3655126" y="5096943"/>
            <a:ext cx="882407" cy="369332"/>
          </a:xfrm>
          <a:prstGeom prst="rect">
            <a:avLst/>
          </a:prstGeom>
          <a:solidFill>
            <a:schemeClr val="bg1"/>
          </a:solidFill>
          <a:ln w="19050">
            <a:solidFill>
              <a:schemeClr val="tx1"/>
            </a:solidFill>
          </a:ln>
        </p:spPr>
        <p:txBody>
          <a:bodyPr wrap="square" rtlCol="0">
            <a:spAutoFit/>
          </a:bodyPr>
          <a:lstStyle/>
          <a:p>
            <a:r>
              <a:rPr lang="en-US" dirty="0"/>
              <a:t>Jn 3-4</a:t>
            </a:r>
          </a:p>
        </p:txBody>
      </p:sp>
      <p:sp>
        <p:nvSpPr>
          <p:cNvPr id="6" name="TextBox 5">
            <a:extLst>
              <a:ext uri="{FF2B5EF4-FFF2-40B4-BE49-F238E27FC236}">
                <a16:creationId xmlns:a16="http://schemas.microsoft.com/office/drawing/2014/main" id="{D259E7C4-54C9-BB6A-9975-5B805BF349D5}"/>
              </a:ext>
            </a:extLst>
          </p:cNvPr>
          <p:cNvSpPr txBox="1"/>
          <p:nvPr/>
        </p:nvSpPr>
        <p:spPr>
          <a:xfrm>
            <a:off x="8979874" y="3630934"/>
            <a:ext cx="2373926" cy="646331"/>
          </a:xfrm>
          <a:prstGeom prst="rect">
            <a:avLst/>
          </a:prstGeom>
          <a:noFill/>
        </p:spPr>
        <p:txBody>
          <a:bodyPr wrap="square" rtlCol="0">
            <a:spAutoFit/>
          </a:bodyPr>
          <a:lstStyle/>
          <a:p>
            <a:r>
              <a:rPr lang="en-US" b="1" dirty="0"/>
              <a:t>L3 –  Lead a ministry   </a:t>
            </a:r>
          </a:p>
          <a:p>
            <a:r>
              <a:rPr lang="en-US" b="1" dirty="0"/>
              <a:t>      through a team</a:t>
            </a:r>
          </a:p>
        </p:txBody>
      </p:sp>
      <p:sp>
        <p:nvSpPr>
          <p:cNvPr id="12" name="TextBox 11">
            <a:extLst>
              <a:ext uri="{FF2B5EF4-FFF2-40B4-BE49-F238E27FC236}">
                <a16:creationId xmlns:a16="http://schemas.microsoft.com/office/drawing/2014/main" id="{B002AB4A-59DE-BA3D-CEA7-C59EFBC7FE58}"/>
              </a:ext>
            </a:extLst>
          </p:cNvPr>
          <p:cNvSpPr txBox="1"/>
          <p:nvPr/>
        </p:nvSpPr>
        <p:spPr>
          <a:xfrm>
            <a:off x="1318508" y="4559385"/>
            <a:ext cx="2039815" cy="646331"/>
          </a:xfrm>
          <a:prstGeom prst="rect">
            <a:avLst/>
          </a:prstGeom>
          <a:noFill/>
        </p:spPr>
        <p:txBody>
          <a:bodyPr wrap="square" rtlCol="0">
            <a:spAutoFit/>
          </a:bodyPr>
          <a:lstStyle/>
          <a:p>
            <a:r>
              <a:rPr lang="en-US" dirty="0"/>
              <a:t>L2  L2  L2 </a:t>
            </a:r>
          </a:p>
          <a:p>
            <a:r>
              <a:rPr lang="en-US" dirty="0"/>
              <a:t>L2  L2  L2  </a:t>
            </a:r>
          </a:p>
        </p:txBody>
      </p:sp>
      <p:sp>
        <p:nvSpPr>
          <p:cNvPr id="22" name="TextBox 21">
            <a:extLst>
              <a:ext uri="{FF2B5EF4-FFF2-40B4-BE49-F238E27FC236}">
                <a16:creationId xmlns:a16="http://schemas.microsoft.com/office/drawing/2014/main" id="{214C1759-B3FC-B549-5A34-D34E72E83BB4}"/>
              </a:ext>
            </a:extLst>
          </p:cNvPr>
          <p:cNvSpPr txBox="1"/>
          <p:nvPr/>
        </p:nvSpPr>
        <p:spPr>
          <a:xfrm>
            <a:off x="5648261" y="3290719"/>
            <a:ext cx="1214994" cy="369332"/>
          </a:xfrm>
          <a:prstGeom prst="rect">
            <a:avLst/>
          </a:prstGeom>
          <a:solidFill>
            <a:schemeClr val="bg1"/>
          </a:solidFill>
          <a:ln w="19050">
            <a:solidFill>
              <a:schemeClr val="tx1"/>
            </a:solidFill>
          </a:ln>
        </p:spPr>
        <p:txBody>
          <a:bodyPr wrap="square" rtlCol="0">
            <a:spAutoFit/>
          </a:bodyPr>
          <a:lstStyle/>
          <a:p>
            <a:r>
              <a:rPr lang="en-US" dirty="0"/>
              <a:t>Mk 2:1-17</a:t>
            </a:r>
          </a:p>
        </p:txBody>
      </p:sp>
      <p:sp>
        <p:nvSpPr>
          <p:cNvPr id="23" name="TextBox 22">
            <a:extLst>
              <a:ext uri="{FF2B5EF4-FFF2-40B4-BE49-F238E27FC236}">
                <a16:creationId xmlns:a16="http://schemas.microsoft.com/office/drawing/2014/main" id="{42F4C9FB-8581-8463-A3DD-14B24088A1A4}"/>
              </a:ext>
            </a:extLst>
          </p:cNvPr>
          <p:cNvSpPr txBox="1"/>
          <p:nvPr/>
        </p:nvSpPr>
        <p:spPr>
          <a:xfrm>
            <a:off x="6084529" y="2686274"/>
            <a:ext cx="1214994" cy="369332"/>
          </a:xfrm>
          <a:prstGeom prst="rect">
            <a:avLst/>
          </a:prstGeom>
          <a:solidFill>
            <a:schemeClr val="bg1"/>
          </a:solidFill>
          <a:ln w="19050">
            <a:solidFill>
              <a:schemeClr val="tx1"/>
            </a:solidFill>
          </a:ln>
        </p:spPr>
        <p:txBody>
          <a:bodyPr wrap="square" rtlCol="0">
            <a:spAutoFit/>
          </a:bodyPr>
          <a:lstStyle/>
          <a:p>
            <a:r>
              <a:rPr lang="en-US" dirty="0"/>
              <a:t>Mk 3:7-12</a:t>
            </a:r>
          </a:p>
        </p:txBody>
      </p:sp>
      <p:sp>
        <p:nvSpPr>
          <p:cNvPr id="24" name="TextBox 23">
            <a:extLst>
              <a:ext uri="{FF2B5EF4-FFF2-40B4-BE49-F238E27FC236}">
                <a16:creationId xmlns:a16="http://schemas.microsoft.com/office/drawing/2014/main" id="{FB9B8598-4B6B-4496-E552-B3E4C74CA336}"/>
              </a:ext>
            </a:extLst>
          </p:cNvPr>
          <p:cNvSpPr txBox="1"/>
          <p:nvPr/>
        </p:nvSpPr>
        <p:spPr>
          <a:xfrm>
            <a:off x="8979874" y="2547775"/>
            <a:ext cx="2039815" cy="646331"/>
          </a:xfrm>
          <a:prstGeom prst="rect">
            <a:avLst/>
          </a:prstGeom>
          <a:noFill/>
        </p:spPr>
        <p:txBody>
          <a:bodyPr wrap="square" rtlCol="0">
            <a:spAutoFit/>
          </a:bodyPr>
          <a:lstStyle/>
          <a:p>
            <a:r>
              <a:rPr lang="en-US" b="1" dirty="0"/>
              <a:t>L4 – Grow a  </a:t>
            </a:r>
          </a:p>
          <a:p>
            <a:r>
              <a:rPr lang="en-US" b="1" dirty="0"/>
              <a:t>       ministry 5-10x    </a:t>
            </a:r>
          </a:p>
        </p:txBody>
      </p:sp>
      <p:sp>
        <p:nvSpPr>
          <p:cNvPr id="25" name="TextBox 24">
            <a:extLst>
              <a:ext uri="{FF2B5EF4-FFF2-40B4-BE49-F238E27FC236}">
                <a16:creationId xmlns:a16="http://schemas.microsoft.com/office/drawing/2014/main" id="{09E6374B-76AE-B7A0-5E4F-C7B6EE9D82F3}"/>
              </a:ext>
            </a:extLst>
          </p:cNvPr>
          <p:cNvSpPr txBox="1"/>
          <p:nvPr/>
        </p:nvSpPr>
        <p:spPr>
          <a:xfrm>
            <a:off x="7503254" y="2221087"/>
            <a:ext cx="1332705" cy="369332"/>
          </a:xfrm>
          <a:prstGeom prst="rect">
            <a:avLst/>
          </a:prstGeom>
          <a:solidFill>
            <a:schemeClr val="bg1"/>
          </a:solidFill>
          <a:ln w="19050">
            <a:solidFill>
              <a:schemeClr val="tx1"/>
            </a:solidFill>
          </a:ln>
        </p:spPr>
        <p:txBody>
          <a:bodyPr wrap="square" rtlCol="0">
            <a:spAutoFit/>
          </a:bodyPr>
          <a:lstStyle/>
          <a:p>
            <a:r>
              <a:rPr lang="en-US" dirty="0"/>
              <a:t>Mk 3:13-20</a:t>
            </a:r>
          </a:p>
        </p:txBody>
      </p:sp>
      <p:sp>
        <p:nvSpPr>
          <p:cNvPr id="26" name="TextBox 25">
            <a:extLst>
              <a:ext uri="{FF2B5EF4-FFF2-40B4-BE49-F238E27FC236}">
                <a16:creationId xmlns:a16="http://schemas.microsoft.com/office/drawing/2014/main" id="{108E5979-AC80-541D-7306-7F3DA7E12E7B}"/>
              </a:ext>
            </a:extLst>
          </p:cNvPr>
          <p:cNvSpPr txBox="1"/>
          <p:nvPr/>
        </p:nvSpPr>
        <p:spPr>
          <a:xfrm>
            <a:off x="8979874" y="1182563"/>
            <a:ext cx="2039815" cy="923330"/>
          </a:xfrm>
          <a:prstGeom prst="rect">
            <a:avLst/>
          </a:prstGeom>
          <a:noFill/>
        </p:spPr>
        <p:txBody>
          <a:bodyPr wrap="square" rtlCol="0">
            <a:spAutoFit/>
          </a:bodyPr>
          <a:lstStyle/>
          <a:p>
            <a:r>
              <a:rPr lang="en-US" b="1" dirty="0"/>
              <a:t>L5 – Multiply </a:t>
            </a:r>
          </a:p>
          <a:p>
            <a:r>
              <a:rPr lang="en-US" b="1" dirty="0"/>
              <a:t>       leaders and </a:t>
            </a:r>
          </a:p>
          <a:p>
            <a:r>
              <a:rPr lang="en-US" b="1" dirty="0"/>
              <a:t>       ministries</a:t>
            </a:r>
          </a:p>
        </p:txBody>
      </p:sp>
      <p:sp>
        <p:nvSpPr>
          <p:cNvPr id="27" name="TextBox 26">
            <a:extLst>
              <a:ext uri="{FF2B5EF4-FFF2-40B4-BE49-F238E27FC236}">
                <a16:creationId xmlns:a16="http://schemas.microsoft.com/office/drawing/2014/main" id="{7D305C08-6B1A-32C8-B401-13192CCE541E}"/>
              </a:ext>
            </a:extLst>
          </p:cNvPr>
          <p:cNvSpPr txBox="1"/>
          <p:nvPr/>
        </p:nvSpPr>
        <p:spPr>
          <a:xfrm>
            <a:off x="5966819" y="1889684"/>
            <a:ext cx="1214994" cy="369332"/>
          </a:xfrm>
          <a:prstGeom prst="rect">
            <a:avLst/>
          </a:prstGeom>
          <a:solidFill>
            <a:schemeClr val="bg1"/>
          </a:solidFill>
          <a:ln w="19050">
            <a:solidFill>
              <a:schemeClr val="tx1"/>
            </a:solidFill>
          </a:ln>
        </p:spPr>
        <p:txBody>
          <a:bodyPr wrap="square" rtlCol="0">
            <a:spAutoFit/>
          </a:bodyPr>
          <a:lstStyle/>
          <a:p>
            <a:r>
              <a:rPr lang="en-US" dirty="0"/>
              <a:t>Mk 6:7-13</a:t>
            </a:r>
          </a:p>
        </p:txBody>
      </p:sp>
      <p:cxnSp>
        <p:nvCxnSpPr>
          <p:cNvPr id="28" name="Straight Arrow Connector 27">
            <a:extLst>
              <a:ext uri="{FF2B5EF4-FFF2-40B4-BE49-F238E27FC236}">
                <a16:creationId xmlns:a16="http://schemas.microsoft.com/office/drawing/2014/main" id="{2665A0FF-4E9C-8D93-9756-A0AEEEB223F9}"/>
              </a:ext>
            </a:extLst>
          </p:cNvPr>
          <p:cNvCxnSpPr>
            <a:cxnSpLocks/>
          </p:cNvCxnSpPr>
          <p:nvPr/>
        </p:nvCxnSpPr>
        <p:spPr>
          <a:xfrm flipH="1">
            <a:off x="2500657" y="4010714"/>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56D78581-5B74-11A0-48DE-15281355067B}"/>
              </a:ext>
            </a:extLst>
          </p:cNvPr>
          <p:cNvCxnSpPr>
            <a:cxnSpLocks/>
          </p:cNvCxnSpPr>
          <p:nvPr/>
        </p:nvCxnSpPr>
        <p:spPr>
          <a:xfrm>
            <a:off x="3097853" y="4148774"/>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6059B541-5E47-BBEE-6899-58C73078F41D}"/>
              </a:ext>
            </a:extLst>
          </p:cNvPr>
          <p:cNvSpPr txBox="1"/>
          <p:nvPr/>
        </p:nvSpPr>
        <p:spPr>
          <a:xfrm>
            <a:off x="2939932" y="3826048"/>
            <a:ext cx="375139" cy="369332"/>
          </a:xfrm>
          <a:prstGeom prst="rect">
            <a:avLst/>
          </a:prstGeom>
          <a:noFill/>
        </p:spPr>
        <p:txBody>
          <a:bodyPr wrap="square" rtlCol="0">
            <a:spAutoFit/>
          </a:bodyPr>
          <a:lstStyle/>
          <a:p>
            <a:r>
              <a:rPr lang="en-US" b="1" dirty="0"/>
              <a:t>X</a:t>
            </a:r>
          </a:p>
        </p:txBody>
      </p:sp>
      <p:sp>
        <p:nvSpPr>
          <p:cNvPr id="31" name="TextBox 30">
            <a:extLst>
              <a:ext uri="{FF2B5EF4-FFF2-40B4-BE49-F238E27FC236}">
                <a16:creationId xmlns:a16="http://schemas.microsoft.com/office/drawing/2014/main" id="{3D52413D-4C54-D4CE-0B6D-273DC99C1A52}"/>
              </a:ext>
            </a:extLst>
          </p:cNvPr>
          <p:cNvSpPr txBox="1"/>
          <p:nvPr/>
        </p:nvSpPr>
        <p:spPr>
          <a:xfrm>
            <a:off x="1411305" y="3632994"/>
            <a:ext cx="870764" cy="646331"/>
          </a:xfrm>
          <a:prstGeom prst="rect">
            <a:avLst/>
          </a:prstGeom>
          <a:noFill/>
        </p:spPr>
        <p:txBody>
          <a:bodyPr wrap="square" rtlCol="0">
            <a:spAutoFit/>
          </a:bodyPr>
          <a:lstStyle/>
          <a:p>
            <a:r>
              <a:rPr lang="en-US" dirty="0"/>
              <a:t>L3   L3   </a:t>
            </a:r>
          </a:p>
          <a:p>
            <a:r>
              <a:rPr lang="en-US" dirty="0"/>
              <a:t>L3   L3    </a:t>
            </a:r>
          </a:p>
        </p:txBody>
      </p:sp>
      <p:sp>
        <p:nvSpPr>
          <p:cNvPr id="32" name="TextBox 31">
            <a:extLst>
              <a:ext uri="{FF2B5EF4-FFF2-40B4-BE49-F238E27FC236}">
                <a16:creationId xmlns:a16="http://schemas.microsoft.com/office/drawing/2014/main" id="{D279046A-2387-4BCC-7EC1-0F7F29CD8EDC}"/>
              </a:ext>
            </a:extLst>
          </p:cNvPr>
          <p:cNvSpPr txBox="1"/>
          <p:nvPr/>
        </p:nvSpPr>
        <p:spPr>
          <a:xfrm>
            <a:off x="4162453" y="1648943"/>
            <a:ext cx="1482925" cy="369332"/>
          </a:xfrm>
          <a:prstGeom prst="rect">
            <a:avLst/>
          </a:prstGeom>
          <a:solidFill>
            <a:schemeClr val="bg1"/>
          </a:solidFill>
          <a:ln w="19050">
            <a:solidFill>
              <a:schemeClr val="tx1"/>
            </a:solidFill>
          </a:ln>
        </p:spPr>
        <p:txBody>
          <a:bodyPr wrap="square" rtlCol="0">
            <a:spAutoFit/>
          </a:bodyPr>
          <a:lstStyle/>
          <a:p>
            <a:r>
              <a:rPr lang="en-US" dirty="0"/>
              <a:t>Luke 10:1-23</a:t>
            </a:r>
          </a:p>
        </p:txBody>
      </p:sp>
      <p:sp>
        <p:nvSpPr>
          <p:cNvPr id="33" name="TextBox 32">
            <a:extLst>
              <a:ext uri="{FF2B5EF4-FFF2-40B4-BE49-F238E27FC236}">
                <a16:creationId xmlns:a16="http://schemas.microsoft.com/office/drawing/2014/main" id="{EFE10D7A-FFE2-1642-C300-CF7FBF6BF558}"/>
              </a:ext>
            </a:extLst>
          </p:cNvPr>
          <p:cNvSpPr txBox="1"/>
          <p:nvPr/>
        </p:nvSpPr>
        <p:spPr>
          <a:xfrm>
            <a:off x="7341815" y="283615"/>
            <a:ext cx="827791" cy="369332"/>
          </a:xfrm>
          <a:prstGeom prst="rect">
            <a:avLst/>
          </a:prstGeom>
          <a:solidFill>
            <a:schemeClr val="bg1"/>
          </a:solidFill>
          <a:ln w="19050">
            <a:solidFill>
              <a:schemeClr val="tx1"/>
            </a:solidFill>
          </a:ln>
        </p:spPr>
        <p:txBody>
          <a:bodyPr wrap="square" rtlCol="0">
            <a:spAutoFit/>
          </a:bodyPr>
          <a:lstStyle/>
          <a:p>
            <a:r>
              <a:rPr lang="en-US" dirty="0"/>
              <a:t>JESUS</a:t>
            </a:r>
          </a:p>
        </p:txBody>
      </p:sp>
    </p:spTree>
    <p:extLst>
      <p:ext uri="{BB962C8B-B14F-4D97-AF65-F5344CB8AC3E}">
        <p14:creationId xmlns:p14="http://schemas.microsoft.com/office/powerpoint/2010/main" val="121123371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AB577-E53D-E4D6-D894-7497EFD70A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2EEBA3-1427-24DD-8ED0-BA08430F15A8}"/>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D1DEFE47-D4ED-C96B-AB9A-EA7EC57DA0D2}"/>
              </a:ext>
            </a:extLst>
          </p:cNvPr>
          <p:cNvPicPr>
            <a:picLocks noChangeAspect="1"/>
          </p:cNvPicPr>
          <p:nvPr/>
        </p:nvPicPr>
        <p:blipFill>
          <a:blip r:embed="rId3"/>
          <a:srcRect b="5835"/>
          <a:stretch>
            <a:fillRect/>
          </a:stretch>
        </p:blipFill>
        <p:spPr>
          <a:xfrm>
            <a:off x="728296" y="59334"/>
            <a:ext cx="10735408" cy="6739332"/>
          </a:xfrm>
          <a:prstGeom prst="rect">
            <a:avLst/>
          </a:prstGeom>
        </p:spPr>
      </p:pic>
      <p:sp>
        <p:nvSpPr>
          <p:cNvPr id="3" name="TextBox 2">
            <a:extLst>
              <a:ext uri="{FF2B5EF4-FFF2-40B4-BE49-F238E27FC236}">
                <a16:creationId xmlns:a16="http://schemas.microsoft.com/office/drawing/2014/main" id="{31360B35-CC4E-5503-3612-0448A6527427}"/>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EF458FB8-F53F-0911-8232-D24106251E62}"/>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cxnSp>
        <p:nvCxnSpPr>
          <p:cNvPr id="7" name="Straight Arrow Connector 6">
            <a:extLst>
              <a:ext uri="{FF2B5EF4-FFF2-40B4-BE49-F238E27FC236}">
                <a16:creationId xmlns:a16="http://schemas.microsoft.com/office/drawing/2014/main" id="{318B8E77-3CA2-0997-1710-EE9F1EC1BAB5}"/>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9E69D4B9-043F-F93A-2228-A1F564E025BA}"/>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07386CF4-654D-D7A7-45C3-D99CE6258E7C}"/>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7F3CAB1B-68E8-EEB0-7207-4DA4A06D8468}"/>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66D134B0-A826-9C7E-4C20-FF629BA88F6E}"/>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cxnSp>
        <p:nvCxnSpPr>
          <p:cNvPr id="13" name="Straight Arrow Connector 12">
            <a:extLst>
              <a:ext uri="{FF2B5EF4-FFF2-40B4-BE49-F238E27FC236}">
                <a16:creationId xmlns:a16="http://schemas.microsoft.com/office/drawing/2014/main" id="{987DF006-6CD5-C3A5-601B-1407DFD33271}"/>
              </a:ext>
            </a:extLst>
          </p:cNvPr>
          <p:cNvCxnSpPr>
            <a:cxnSpLocks/>
          </p:cNvCxnSpPr>
          <p:nvPr/>
        </p:nvCxnSpPr>
        <p:spPr>
          <a:xfrm flipH="1">
            <a:off x="2533399" y="4887517"/>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A25A3183-C9DF-0DC6-0BB8-168E5FD3B14B}"/>
              </a:ext>
            </a:extLst>
          </p:cNvPr>
          <p:cNvCxnSpPr>
            <a:cxnSpLocks/>
          </p:cNvCxnSpPr>
          <p:nvPr/>
        </p:nvCxnSpPr>
        <p:spPr>
          <a:xfrm>
            <a:off x="3130595" y="5025577"/>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ADF87D8F-149A-F333-088B-11ABD229B2B0}"/>
              </a:ext>
            </a:extLst>
          </p:cNvPr>
          <p:cNvSpPr txBox="1"/>
          <p:nvPr/>
        </p:nvSpPr>
        <p:spPr>
          <a:xfrm>
            <a:off x="2972674" y="4702851"/>
            <a:ext cx="375139" cy="369332"/>
          </a:xfrm>
          <a:prstGeom prst="rect">
            <a:avLst/>
          </a:prstGeom>
          <a:noFill/>
        </p:spPr>
        <p:txBody>
          <a:bodyPr wrap="square" rtlCol="0">
            <a:spAutoFit/>
          </a:bodyPr>
          <a:lstStyle/>
          <a:p>
            <a:r>
              <a:rPr lang="en-US" b="1" dirty="0"/>
              <a:t>X</a:t>
            </a:r>
          </a:p>
        </p:txBody>
      </p:sp>
      <p:sp>
        <p:nvSpPr>
          <p:cNvPr id="16" name="TextBox 15">
            <a:extLst>
              <a:ext uri="{FF2B5EF4-FFF2-40B4-BE49-F238E27FC236}">
                <a16:creationId xmlns:a16="http://schemas.microsoft.com/office/drawing/2014/main" id="{066B7087-C981-F93A-1A0A-1E0A2B0BD3FA}"/>
              </a:ext>
            </a:extLst>
          </p:cNvPr>
          <p:cNvSpPr txBox="1"/>
          <p:nvPr/>
        </p:nvSpPr>
        <p:spPr>
          <a:xfrm>
            <a:off x="3510456" y="6188630"/>
            <a:ext cx="966952" cy="369332"/>
          </a:xfrm>
          <a:prstGeom prst="rect">
            <a:avLst/>
          </a:prstGeom>
          <a:solidFill>
            <a:schemeClr val="bg1"/>
          </a:solidFill>
          <a:ln w="19050">
            <a:solidFill>
              <a:schemeClr val="tx1"/>
            </a:solidFill>
          </a:ln>
        </p:spPr>
        <p:txBody>
          <a:bodyPr wrap="square" rtlCol="0">
            <a:spAutoFit/>
          </a:bodyPr>
          <a:lstStyle/>
          <a:p>
            <a:r>
              <a:rPr lang="en-US" dirty="0"/>
              <a:t>Lk 2:52</a:t>
            </a:r>
          </a:p>
        </p:txBody>
      </p:sp>
      <p:sp>
        <p:nvSpPr>
          <p:cNvPr id="17" name="TextBox 16">
            <a:extLst>
              <a:ext uri="{FF2B5EF4-FFF2-40B4-BE49-F238E27FC236}">
                <a16:creationId xmlns:a16="http://schemas.microsoft.com/office/drawing/2014/main" id="{13A22C5D-F9BB-F3F3-7C70-446BB3A27A6D}"/>
              </a:ext>
            </a:extLst>
          </p:cNvPr>
          <p:cNvSpPr txBox="1"/>
          <p:nvPr/>
        </p:nvSpPr>
        <p:spPr>
          <a:xfrm>
            <a:off x="7686131" y="5835607"/>
            <a:ext cx="966952" cy="369332"/>
          </a:xfrm>
          <a:prstGeom prst="rect">
            <a:avLst/>
          </a:prstGeom>
          <a:solidFill>
            <a:schemeClr val="bg1"/>
          </a:solidFill>
          <a:ln w="19050">
            <a:solidFill>
              <a:schemeClr val="tx1"/>
            </a:solidFill>
          </a:ln>
        </p:spPr>
        <p:txBody>
          <a:bodyPr wrap="square" rtlCol="0">
            <a:spAutoFit/>
          </a:bodyPr>
          <a:lstStyle/>
          <a:p>
            <a:r>
              <a:rPr lang="en-US" dirty="0"/>
              <a:t>Jn 1:43</a:t>
            </a:r>
          </a:p>
        </p:txBody>
      </p:sp>
      <p:sp>
        <p:nvSpPr>
          <p:cNvPr id="18" name="TextBox 17">
            <a:extLst>
              <a:ext uri="{FF2B5EF4-FFF2-40B4-BE49-F238E27FC236}">
                <a16:creationId xmlns:a16="http://schemas.microsoft.com/office/drawing/2014/main" id="{66F9B892-9CEF-8F22-5180-117BB5D51471}"/>
              </a:ext>
            </a:extLst>
          </p:cNvPr>
          <p:cNvSpPr txBox="1"/>
          <p:nvPr/>
        </p:nvSpPr>
        <p:spPr>
          <a:xfrm>
            <a:off x="5767993" y="5466275"/>
            <a:ext cx="1095262" cy="369332"/>
          </a:xfrm>
          <a:prstGeom prst="rect">
            <a:avLst/>
          </a:prstGeom>
          <a:solidFill>
            <a:schemeClr val="bg1"/>
          </a:solidFill>
          <a:ln w="19050">
            <a:solidFill>
              <a:schemeClr val="tx1"/>
            </a:solidFill>
          </a:ln>
        </p:spPr>
        <p:txBody>
          <a:bodyPr wrap="square" rtlCol="0">
            <a:spAutoFit/>
          </a:bodyPr>
          <a:lstStyle/>
          <a:p>
            <a:r>
              <a:rPr lang="en-US" dirty="0"/>
              <a:t>Jn 2:1-12</a:t>
            </a:r>
          </a:p>
        </p:txBody>
      </p:sp>
      <p:sp>
        <p:nvSpPr>
          <p:cNvPr id="19" name="TextBox 18">
            <a:extLst>
              <a:ext uri="{FF2B5EF4-FFF2-40B4-BE49-F238E27FC236}">
                <a16:creationId xmlns:a16="http://schemas.microsoft.com/office/drawing/2014/main" id="{BF56B1DD-CA8A-C1A4-FCF2-7D07CBABE696}"/>
              </a:ext>
            </a:extLst>
          </p:cNvPr>
          <p:cNvSpPr txBox="1"/>
          <p:nvPr/>
        </p:nvSpPr>
        <p:spPr>
          <a:xfrm>
            <a:off x="7299523" y="4530862"/>
            <a:ext cx="1095262" cy="369332"/>
          </a:xfrm>
          <a:prstGeom prst="rect">
            <a:avLst/>
          </a:prstGeom>
          <a:solidFill>
            <a:schemeClr val="bg1"/>
          </a:solidFill>
          <a:ln w="19050">
            <a:solidFill>
              <a:schemeClr val="tx1"/>
            </a:solidFill>
          </a:ln>
        </p:spPr>
        <p:txBody>
          <a:bodyPr wrap="square" rtlCol="0">
            <a:spAutoFit/>
          </a:bodyPr>
          <a:lstStyle/>
          <a:p>
            <a:r>
              <a:rPr lang="en-US" dirty="0"/>
              <a:t>Mk 1:17</a:t>
            </a:r>
          </a:p>
        </p:txBody>
      </p:sp>
      <p:sp>
        <p:nvSpPr>
          <p:cNvPr id="20" name="TextBox 19">
            <a:extLst>
              <a:ext uri="{FF2B5EF4-FFF2-40B4-BE49-F238E27FC236}">
                <a16:creationId xmlns:a16="http://schemas.microsoft.com/office/drawing/2014/main" id="{3CB5AB60-0A3E-1EE4-061E-55928930549D}"/>
              </a:ext>
            </a:extLst>
          </p:cNvPr>
          <p:cNvSpPr txBox="1"/>
          <p:nvPr/>
        </p:nvSpPr>
        <p:spPr>
          <a:xfrm>
            <a:off x="5428637" y="3953090"/>
            <a:ext cx="1334726" cy="369332"/>
          </a:xfrm>
          <a:prstGeom prst="rect">
            <a:avLst/>
          </a:prstGeom>
          <a:solidFill>
            <a:schemeClr val="bg1"/>
          </a:solidFill>
          <a:ln w="19050">
            <a:solidFill>
              <a:schemeClr val="tx1"/>
            </a:solidFill>
          </a:ln>
        </p:spPr>
        <p:txBody>
          <a:bodyPr wrap="square" rtlCol="0">
            <a:spAutoFit/>
          </a:bodyPr>
          <a:lstStyle/>
          <a:p>
            <a:r>
              <a:rPr lang="en-US" dirty="0"/>
              <a:t>Mk 1:21-34</a:t>
            </a:r>
          </a:p>
        </p:txBody>
      </p:sp>
      <p:sp>
        <p:nvSpPr>
          <p:cNvPr id="21" name="TextBox 20">
            <a:extLst>
              <a:ext uri="{FF2B5EF4-FFF2-40B4-BE49-F238E27FC236}">
                <a16:creationId xmlns:a16="http://schemas.microsoft.com/office/drawing/2014/main" id="{A9A6DF12-BD04-D032-DE6A-B33DFFFD99CD}"/>
              </a:ext>
            </a:extLst>
          </p:cNvPr>
          <p:cNvSpPr txBox="1"/>
          <p:nvPr/>
        </p:nvSpPr>
        <p:spPr>
          <a:xfrm>
            <a:off x="3655126" y="5096943"/>
            <a:ext cx="882407" cy="369332"/>
          </a:xfrm>
          <a:prstGeom prst="rect">
            <a:avLst/>
          </a:prstGeom>
          <a:solidFill>
            <a:schemeClr val="bg1"/>
          </a:solidFill>
          <a:ln w="19050">
            <a:solidFill>
              <a:schemeClr val="tx1"/>
            </a:solidFill>
          </a:ln>
        </p:spPr>
        <p:txBody>
          <a:bodyPr wrap="square" rtlCol="0">
            <a:spAutoFit/>
          </a:bodyPr>
          <a:lstStyle/>
          <a:p>
            <a:r>
              <a:rPr lang="en-US" dirty="0"/>
              <a:t>Jn 3-4</a:t>
            </a:r>
          </a:p>
        </p:txBody>
      </p:sp>
      <p:sp>
        <p:nvSpPr>
          <p:cNvPr id="6" name="TextBox 5">
            <a:extLst>
              <a:ext uri="{FF2B5EF4-FFF2-40B4-BE49-F238E27FC236}">
                <a16:creationId xmlns:a16="http://schemas.microsoft.com/office/drawing/2014/main" id="{94A9A91A-6477-6ABA-69A6-9A70EBDB06DC}"/>
              </a:ext>
            </a:extLst>
          </p:cNvPr>
          <p:cNvSpPr txBox="1"/>
          <p:nvPr/>
        </p:nvSpPr>
        <p:spPr>
          <a:xfrm>
            <a:off x="8979874" y="3630934"/>
            <a:ext cx="2373926" cy="646331"/>
          </a:xfrm>
          <a:prstGeom prst="rect">
            <a:avLst/>
          </a:prstGeom>
          <a:noFill/>
        </p:spPr>
        <p:txBody>
          <a:bodyPr wrap="square" rtlCol="0">
            <a:spAutoFit/>
          </a:bodyPr>
          <a:lstStyle/>
          <a:p>
            <a:r>
              <a:rPr lang="en-US" b="1" dirty="0"/>
              <a:t>L3 –  Lead a ministry   </a:t>
            </a:r>
          </a:p>
          <a:p>
            <a:r>
              <a:rPr lang="en-US" b="1" dirty="0"/>
              <a:t>      through a team</a:t>
            </a:r>
          </a:p>
        </p:txBody>
      </p:sp>
      <p:sp>
        <p:nvSpPr>
          <p:cNvPr id="12" name="TextBox 11">
            <a:extLst>
              <a:ext uri="{FF2B5EF4-FFF2-40B4-BE49-F238E27FC236}">
                <a16:creationId xmlns:a16="http://schemas.microsoft.com/office/drawing/2014/main" id="{37B2F5C3-E9DA-9A67-570C-95954CD9840A}"/>
              </a:ext>
            </a:extLst>
          </p:cNvPr>
          <p:cNvSpPr txBox="1"/>
          <p:nvPr/>
        </p:nvSpPr>
        <p:spPr>
          <a:xfrm>
            <a:off x="1318508" y="4559385"/>
            <a:ext cx="2039815" cy="646331"/>
          </a:xfrm>
          <a:prstGeom prst="rect">
            <a:avLst/>
          </a:prstGeom>
          <a:noFill/>
        </p:spPr>
        <p:txBody>
          <a:bodyPr wrap="square" rtlCol="0">
            <a:spAutoFit/>
          </a:bodyPr>
          <a:lstStyle/>
          <a:p>
            <a:r>
              <a:rPr lang="en-US" dirty="0"/>
              <a:t>L2  L2  L2 </a:t>
            </a:r>
          </a:p>
          <a:p>
            <a:r>
              <a:rPr lang="en-US" dirty="0"/>
              <a:t>L2  L2  L2  </a:t>
            </a:r>
          </a:p>
        </p:txBody>
      </p:sp>
      <p:sp>
        <p:nvSpPr>
          <p:cNvPr id="22" name="TextBox 21">
            <a:extLst>
              <a:ext uri="{FF2B5EF4-FFF2-40B4-BE49-F238E27FC236}">
                <a16:creationId xmlns:a16="http://schemas.microsoft.com/office/drawing/2014/main" id="{F739A8DE-7BD8-AF89-D22B-D77AFAC50BE1}"/>
              </a:ext>
            </a:extLst>
          </p:cNvPr>
          <p:cNvSpPr txBox="1"/>
          <p:nvPr/>
        </p:nvSpPr>
        <p:spPr>
          <a:xfrm>
            <a:off x="5648261" y="3290719"/>
            <a:ext cx="1214994" cy="369332"/>
          </a:xfrm>
          <a:prstGeom prst="rect">
            <a:avLst/>
          </a:prstGeom>
          <a:solidFill>
            <a:schemeClr val="bg1"/>
          </a:solidFill>
          <a:ln w="19050">
            <a:solidFill>
              <a:schemeClr val="tx1"/>
            </a:solidFill>
          </a:ln>
        </p:spPr>
        <p:txBody>
          <a:bodyPr wrap="square" rtlCol="0">
            <a:spAutoFit/>
          </a:bodyPr>
          <a:lstStyle/>
          <a:p>
            <a:r>
              <a:rPr lang="en-US" dirty="0"/>
              <a:t>Mk 2:1-17</a:t>
            </a:r>
          </a:p>
        </p:txBody>
      </p:sp>
      <p:sp>
        <p:nvSpPr>
          <p:cNvPr id="23" name="TextBox 22">
            <a:extLst>
              <a:ext uri="{FF2B5EF4-FFF2-40B4-BE49-F238E27FC236}">
                <a16:creationId xmlns:a16="http://schemas.microsoft.com/office/drawing/2014/main" id="{82DDB04D-AF53-4B14-0DF8-B541FF7881F5}"/>
              </a:ext>
            </a:extLst>
          </p:cNvPr>
          <p:cNvSpPr txBox="1"/>
          <p:nvPr/>
        </p:nvSpPr>
        <p:spPr>
          <a:xfrm>
            <a:off x="6084529" y="2686274"/>
            <a:ext cx="1214994" cy="369332"/>
          </a:xfrm>
          <a:prstGeom prst="rect">
            <a:avLst/>
          </a:prstGeom>
          <a:solidFill>
            <a:schemeClr val="bg1"/>
          </a:solidFill>
          <a:ln w="19050">
            <a:solidFill>
              <a:schemeClr val="tx1"/>
            </a:solidFill>
          </a:ln>
        </p:spPr>
        <p:txBody>
          <a:bodyPr wrap="square" rtlCol="0">
            <a:spAutoFit/>
          </a:bodyPr>
          <a:lstStyle/>
          <a:p>
            <a:r>
              <a:rPr lang="en-US" dirty="0"/>
              <a:t>Mk 3:7-12</a:t>
            </a:r>
          </a:p>
        </p:txBody>
      </p:sp>
      <p:sp>
        <p:nvSpPr>
          <p:cNvPr id="24" name="TextBox 23">
            <a:extLst>
              <a:ext uri="{FF2B5EF4-FFF2-40B4-BE49-F238E27FC236}">
                <a16:creationId xmlns:a16="http://schemas.microsoft.com/office/drawing/2014/main" id="{97F97625-FB21-926D-21FD-1CB71B744A3C}"/>
              </a:ext>
            </a:extLst>
          </p:cNvPr>
          <p:cNvSpPr txBox="1"/>
          <p:nvPr/>
        </p:nvSpPr>
        <p:spPr>
          <a:xfrm>
            <a:off x="8979874" y="2547775"/>
            <a:ext cx="2039815" cy="646331"/>
          </a:xfrm>
          <a:prstGeom prst="rect">
            <a:avLst/>
          </a:prstGeom>
          <a:noFill/>
        </p:spPr>
        <p:txBody>
          <a:bodyPr wrap="square" rtlCol="0">
            <a:spAutoFit/>
          </a:bodyPr>
          <a:lstStyle/>
          <a:p>
            <a:r>
              <a:rPr lang="en-US" b="1" dirty="0"/>
              <a:t>L4 – Grow a  </a:t>
            </a:r>
          </a:p>
          <a:p>
            <a:r>
              <a:rPr lang="en-US" b="1" dirty="0"/>
              <a:t>       ministry 5-10x    </a:t>
            </a:r>
          </a:p>
        </p:txBody>
      </p:sp>
      <p:sp>
        <p:nvSpPr>
          <p:cNvPr id="25" name="TextBox 24">
            <a:extLst>
              <a:ext uri="{FF2B5EF4-FFF2-40B4-BE49-F238E27FC236}">
                <a16:creationId xmlns:a16="http://schemas.microsoft.com/office/drawing/2014/main" id="{E73B8538-5650-2A3C-B3E3-330916B5E277}"/>
              </a:ext>
            </a:extLst>
          </p:cNvPr>
          <p:cNvSpPr txBox="1"/>
          <p:nvPr/>
        </p:nvSpPr>
        <p:spPr>
          <a:xfrm>
            <a:off x="7503254" y="2221087"/>
            <a:ext cx="1332705" cy="369332"/>
          </a:xfrm>
          <a:prstGeom prst="rect">
            <a:avLst/>
          </a:prstGeom>
          <a:solidFill>
            <a:schemeClr val="bg1"/>
          </a:solidFill>
          <a:ln w="19050">
            <a:solidFill>
              <a:schemeClr val="tx1"/>
            </a:solidFill>
          </a:ln>
        </p:spPr>
        <p:txBody>
          <a:bodyPr wrap="square" rtlCol="0">
            <a:spAutoFit/>
          </a:bodyPr>
          <a:lstStyle/>
          <a:p>
            <a:r>
              <a:rPr lang="en-US" dirty="0"/>
              <a:t>Mk 3:13-20</a:t>
            </a:r>
          </a:p>
        </p:txBody>
      </p:sp>
      <p:sp>
        <p:nvSpPr>
          <p:cNvPr id="26" name="TextBox 25">
            <a:extLst>
              <a:ext uri="{FF2B5EF4-FFF2-40B4-BE49-F238E27FC236}">
                <a16:creationId xmlns:a16="http://schemas.microsoft.com/office/drawing/2014/main" id="{A6B32F93-B450-28F8-1274-15735A107C9D}"/>
              </a:ext>
            </a:extLst>
          </p:cNvPr>
          <p:cNvSpPr txBox="1"/>
          <p:nvPr/>
        </p:nvSpPr>
        <p:spPr>
          <a:xfrm>
            <a:off x="8979874" y="1182563"/>
            <a:ext cx="2039815" cy="923330"/>
          </a:xfrm>
          <a:prstGeom prst="rect">
            <a:avLst/>
          </a:prstGeom>
          <a:noFill/>
        </p:spPr>
        <p:txBody>
          <a:bodyPr wrap="square" rtlCol="0">
            <a:spAutoFit/>
          </a:bodyPr>
          <a:lstStyle/>
          <a:p>
            <a:r>
              <a:rPr lang="en-US" b="1" dirty="0"/>
              <a:t>L5 – Multiply </a:t>
            </a:r>
          </a:p>
          <a:p>
            <a:r>
              <a:rPr lang="en-US" b="1" dirty="0"/>
              <a:t>       leaders and </a:t>
            </a:r>
          </a:p>
          <a:p>
            <a:r>
              <a:rPr lang="en-US" b="1" dirty="0"/>
              <a:t>       ministries</a:t>
            </a:r>
          </a:p>
        </p:txBody>
      </p:sp>
      <p:sp>
        <p:nvSpPr>
          <p:cNvPr id="27" name="TextBox 26">
            <a:extLst>
              <a:ext uri="{FF2B5EF4-FFF2-40B4-BE49-F238E27FC236}">
                <a16:creationId xmlns:a16="http://schemas.microsoft.com/office/drawing/2014/main" id="{77471A8F-6924-D1A8-BE6A-9BB31E3E88FB}"/>
              </a:ext>
            </a:extLst>
          </p:cNvPr>
          <p:cNvSpPr txBox="1"/>
          <p:nvPr/>
        </p:nvSpPr>
        <p:spPr>
          <a:xfrm>
            <a:off x="5966819" y="1889684"/>
            <a:ext cx="1214994" cy="369332"/>
          </a:xfrm>
          <a:prstGeom prst="rect">
            <a:avLst/>
          </a:prstGeom>
          <a:solidFill>
            <a:schemeClr val="bg1"/>
          </a:solidFill>
          <a:ln w="19050">
            <a:solidFill>
              <a:schemeClr val="tx1"/>
            </a:solidFill>
          </a:ln>
        </p:spPr>
        <p:txBody>
          <a:bodyPr wrap="square" rtlCol="0">
            <a:spAutoFit/>
          </a:bodyPr>
          <a:lstStyle/>
          <a:p>
            <a:r>
              <a:rPr lang="en-US" dirty="0"/>
              <a:t>Mk 6:7-13</a:t>
            </a:r>
          </a:p>
        </p:txBody>
      </p:sp>
      <p:cxnSp>
        <p:nvCxnSpPr>
          <p:cNvPr id="28" name="Straight Arrow Connector 27">
            <a:extLst>
              <a:ext uri="{FF2B5EF4-FFF2-40B4-BE49-F238E27FC236}">
                <a16:creationId xmlns:a16="http://schemas.microsoft.com/office/drawing/2014/main" id="{C6EACF4D-98EB-D92E-54B3-C2D0CDE28D81}"/>
              </a:ext>
            </a:extLst>
          </p:cNvPr>
          <p:cNvCxnSpPr>
            <a:cxnSpLocks/>
          </p:cNvCxnSpPr>
          <p:nvPr/>
        </p:nvCxnSpPr>
        <p:spPr>
          <a:xfrm flipH="1">
            <a:off x="2500657" y="4010714"/>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39282C9F-3838-0444-DB61-1886498E7C2B}"/>
              </a:ext>
            </a:extLst>
          </p:cNvPr>
          <p:cNvCxnSpPr>
            <a:cxnSpLocks/>
          </p:cNvCxnSpPr>
          <p:nvPr/>
        </p:nvCxnSpPr>
        <p:spPr>
          <a:xfrm>
            <a:off x="3097853" y="4148774"/>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C53CBAFF-CE8C-50B8-19BF-DF756556DB21}"/>
              </a:ext>
            </a:extLst>
          </p:cNvPr>
          <p:cNvSpPr txBox="1"/>
          <p:nvPr/>
        </p:nvSpPr>
        <p:spPr>
          <a:xfrm>
            <a:off x="2939932" y="3826048"/>
            <a:ext cx="375139" cy="369332"/>
          </a:xfrm>
          <a:prstGeom prst="rect">
            <a:avLst/>
          </a:prstGeom>
          <a:noFill/>
        </p:spPr>
        <p:txBody>
          <a:bodyPr wrap="square" rtlCol="0">
            <a:spAutoFit/>
          </a:bodyPr>
          <a:lstStyle/>
          <a:p>
            <a:r>
              <a:rPr lang="en-US" b="1" dirty="0"/>
              <a:t>X</a:t>
            </a:r>
          </a:p>
        </p:txBody>
      </p:sp>
      <p:sp>
        <p:nvSpPr>
          <p:cNvPr id="31" name="TextBox 30">
            <a:extLst>
              <a:ext uri="{FF2B5EF4-FFF2-40B4-BE49-F238E27FC236}">
                <a16:creationId xmlns:a16="http://schemas.microsoft.com/office/drawing/2014/main" id="{01A58B0F-86F3-0481-30D8-028D65B259CF}"/>
              </a:ext>
            </a:extLst>
          </p:cNvPr>
          <p:cNvSpPr txBox="1"/>
          <p:nvPr/>
        </p:nvSpPr>
        <p:spPr>
          <a:xfrm>
            <a:off x="1411305" y="3632994"/>
            <a:ext cx="870764" cy="646331"/>
          </a:xfrm>
          <a:prstGeom prst="rect">
            <a:avLst/>
          </a:prstGeom>
          <a:noFill/>
        </p:spPr>
        <p:txBody>
          <a:bodyPr wrap="square" rtlCol="0">
            <a:spAutoFit/>
          </a:bodyPr>
          <a:lstStyle/>
          <a:p>
            <a:r>
              <a:rPr lang="en-US" dirty="0"/>
              <a:t>L3   L3   </a:t>
            </a:r>
          </a:p>
          <a:p>
            <a:r>
              <a:rPr lang="en-US" dirty="0"/>
              <a:t>L3   L3    </a:t>
            </a:r>
          </a:p>
        </p:txBody>
      </p:sp>
      <p:sp>
        <p:nvSpPr>
          <p:cNvPr id="32" name="TextBox 31">
            <a:extLst>
              <a:ext uri="{FF2B5EF4-FFF2-40B4-BE49-F238E27FC236}">
                <a16:creationId xmlns:a16="http://schemas.microsoft.com/office/drawing/2014/main" id="{22CCD067-2BC1-E6E0-E95A-73720B4F99DF}"/>
              </a:ext>
            </a:extLst>
          </p:cNvPr>
          <p:cNvSpPr txBox="1"/>
          <p:nvPr/>
        </p:nvSpPr>
        <p:spPr>
          <a:xfrm>
            <a:off x="4162453" y="1648943"/>
            <a:ext cx="1482925" cy="369332"/>
          </a:xfrm>
          <a:prstGeom prst="rect">
            <a:avLst/>
          </a:prstGeom>
          <a:solidFill>
            <a:schemeClr val="bg1"/>
          </a:solidFill>
          <a:ln w="19050">
            <a:solidFill>
              <a:schemeClr val="tx1"/>
            </a:solidFill>
          </a:ln>
        </p:spPr>
        <p:txBody>
          <a:bodyPr wrap="square" rtlCol="0">
            <a:spAutoFit/>
          </a:bodyPr>
          <a:lstStyle/>
          <a:p>
            <a:r>
              <a:rPr lang="en-US" dirty="0"/>
              <a:t>Luke 10:1-23</a:t>
            </a:r>
          </a:p>
        </p:txBody>
      </p:sp>
      <p:cxnSp>
        <p:nvCxnSpPr>
          <p:cNvPr id="33" name="Straight Arrow Connector 32">
            <a:extLst>
              <a:ext uri="{FF2B5EF4-FFF2-40B4-BE49-F238E27FC236}">
                <a16:creationId xmlns:a16="http://schemas.microsoft.com/office/drawing/2014/main" id="{26852779-A104-A916-AEA9-A894DAAE1207}"/>
              </a:ext>
            </a:extLst>
          </p:cNvPr>
          <p:cNvCxnSpPr>
            <a:cxnSpLocks/>
          </p:cNvCxnSpPr>
          <p:nvPr/>
        </p:nvCxnSpPr>
        <p:spPr>
          <a:xfrm flipH="1">
            <a:off x="2484895" y="288085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3633E1AB-C441-0869-1CA3-A9607C8ED94D}"/>
              </a:ext>
            </a:extLst>
          </p:cNvPr>
          <p:cNvCxnSpPr>
            <a:cxnSpLocks/>
          </p:cNvCxnSpPr>
          <p:nvPr/>
        </p:nvCxnSpPr>
        <p:spPr>
          <a:xfrm>
            <a:off x="3082091" y="301891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799DFD8D-2685-2044-3615-ED30751154D5}"/>
              </a:ext>
            </a:extLst>
          </p:cNvPr>
          <p:cNvSpPr txBox="1"/>
          <p:nvPr/>
        </p:nvSpPr>
        <p:spPr>
          <a:xfrm>
            <a:off x="2924170" y="2696189"/>
            <a:ext cx="375139" cy="369332"/>
          </a:xfrm>
          <a:prstGeom prst="rect">
            <a:avLst/>
          </a:prstGeom>
          <a:noFill/>
        </p:spPr>
        <p:txBody>
          <a:bodyPr wrap="square" rtlCol="0">
            <a:spAutoFit/>
          </a:bodyPr>
          <a:lstStyle/>
          <a:p>
            <a:r>
              <a:rPr lang="en-US" b="1" dirty="0"/>
              <a:t>X</a:t>
            </a:r>
          </a:p>
        </p:txBody>
      </p:sp>
      <p:sp>
        <p:nvSpPr>
          <p:cNvPr id="36" name="TextBox 35">
            <a:extLst>
              <a:ext uri="{FF2B5EF4-FFF2-40B4-BE49-F238E27FC236}">
                <a16:creationId xmlns:a16="http://schemas.microsoft.com/office/drawing/2014/main" id="{C26A49CE-FB25-0BDB-012C-228938CE70A5}"/>
              </a:ext>
            </a:extLst>
          </p:cNvPr>
          <p:cNvSpPr txBox="1"/>
          <p:nvPr/>
        </p:nvSpPr>
        <p:spPr>
          <a:xfrm>
            <a:off x="1411305" y="2706603"/>
            <a:ext cx="982996" cy="646331"/>
          </a:xfrm>
          <a:prstGeom prst="rect">
            <a:avLst/>
          </a:prstGeom>
          <a:noFill/>
        </p:spPr>
        <p:txBody>
          <a:bodyPr wrap="square" rtlCol="0">
            <a:spAutoFit/>
          </a:bodyPr>
          <a:lstStyle/>
          <a:p>
            <a:r>
              <a:rPr lang="en-US" dirty="0"/>
              <a:t>L4    L4   </a:t>
            </a:r>
          </a:p>
          <a:p>
            <a:r>
              <a:rPr lang="en-US" dirty="0"/>
              <a:t>    </a:t>
            </a:r>
          </a:p>
        </p:txBody>
      </p:sp>
      <p:sp>
        <p:nvSpPr>
          <p:cNvPr id="37" name="TextBox 36">
            <a:extLst>
              <a:ext uri="{FF2B5EF4-FFF2-40B4-BE49-F238E27FC236}">
                <a16:creationId xmlns:a16="http://schemas.microsoft.com/office/drawing/2014/main" id="{B862D6C8-011E-9299-0C40-918394E70634}"/>
              </a:ext>
            </a:extLst>
          </p:cNvPr>
          <p:cNvSpPr txBox="1"/>
          <p:nvPr/>
        </p:nvSpPr>
        <p:spPr>
          <a:xfrm>
            <a:off x="7341815" y="283615"/>
            <a:ext cx="827791" cy="369332"/>
          </a:xfrm>
          <a:prstGeom prst="rect">
            <a:avLst/>
          </a:prstGeom>
          <a:solidFill>
            <a:schemeClr val="bg1"/>
          </a:solidFill>
          <a:ln w="19050">
            <a:solidFill>
              <a:schemeClr val="tx1"/>
            </a:solidFill>
          </a:ln>
        </p:spPr>
        <p:txBody>
          <a:bodyPr wrap="square" rtlCol="0">
            <a:spAutoFit/>
          </a:bodyPr>
          <a:lstStyle/>
          <a:p>
            <a:r>
              <a:rPr lang="en-US" dirty="0"/>
              <a:t>JESUS</a:t>
            </a:r>
          </a:p>
        </p:txBody>
      </p:sp>
    </p:spTree>
    <p:extLst>
      <p:ext uri="{BB962C8B-B14F-4D97-AF65-F5344CB8AC3E}">
        <p14:creationId xmlns:p14="http://schemas.microsoft.com/office/powerpoint/2010/main" val="231434568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E1F8F-44A6-D9FA-9BFA-3700BA07E5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FB33AF-F765-627B-39EE-BCD9DEB41396}"/>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84F6BDCE-1614-8819-7A80-7D5CCD768FAD}"/>
              </a:ext>
            </a:extLst>
          </p:cNvPr>
          <p:cNvPicPr>
            <a:picLocks noChangeAspect="1"/>
          </p:cNvPicPr>
          <p:nvPr/>
        </p:nvPicPr>
        <p:blipFill>
          <a:blip r:embed="rId3"/>
          <a:srcRect b="5835"/>
          <a:stretch>
            <a:fillRect/>
          </a:stretch>
        </p:blipFill>
        <p:spPr>
          <a:xfrm>
            <a:off x="728296" y="59334"/>
            <a:ext cx="10735408" cy="6739332"/>
          </a:xfrm>
          <a:prstGeom prst="rect">
            <a:avLst/>
          </a:prstGeom>
        </p:spPr>
      </p:pic>
      <p:sp>
        <p:nvSpPr>
          <p:cNvPr id="3" name="TextBox 2">
            <a:extLst>
              <a:ext uri="{FF2B5EF4-FFF2-40B4-BE49-F238E27FC236}">
                <a16:creationId xmlns:a16="http://schemas.microsoft.com/office/drawing/2014/main" id="{1DFA66D3-6683-849B-490D-DDB1D0B4DFFA}"/>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59D3BA78-1DA4-ABB8-67A5-146FEE8C6BEE}"/>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cxnSp>
        <p:nvCxnSpPr>
          <p:cNvPr id="7" name="Straight Arrow Connector 6">
            <a:extLst>
              <a:ext uri="{FF2B5EF4-FFF2-40B4-BE49-F238E27FC236}">
                <a16:creationId xmlns:a16="http://schemas.microsoft.com/office/drawing/2014/main" id="{6D9C23B4-DE28-5E94-CBBD-3F568D8E2106}"/>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584C65B5-6594-751A-C380-257BD0C6D967}"/>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2D8A2357-1710-1FB7-BA39-5B804F09FE5D}"/>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ECB67B2C-C598-A33C-8272-3AAD77C4B6C9}"/>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9115B72B-900E-7BF7-A2A1-AD83D7B734DD}"/>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cxnSp>
        <p:nvCxnSpPr>
          <p:cNvPr id="13" name="Straight Arrow Connector 12">
            <a:extLst>
              <a:ext uri="{FF2B5EF4-FFF2-40B4-BE49-F238E27FC236}">
                <a16:creationId xmlns:a16="http://schemas.microsoft.com/office/drawing/2014/main" id="{1944935D-7C10-590B-586F-B69F6EBEB417}"/>
              </a:ext>
            </a:extLst>
          </p:cNvPr>
          <p:cNvCxnSpPr>
            <a:cxnSpLocks/>
          </p:cNvCxnSpPr>
          <p:nvPr/>
        </p:nvCxnSpPr>
        <p:spPr>
          <a:xfrm flipH="1">
            <a:off x="2533399" y="4887517"/>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DE4C3DD3-0DAF-75E2-360A-68245C1F8254}"/>
              </a:ext>
            </a:extLst>
          </p:cNvPr>
          <p:cNvCxnSpPr>
            <a:cxnSpLocks/>
          </p:cNvCxnSpPr>
          <p:nvPr/>
        </p:nvCxnSpPr>
        <p:spPr>
          <a:xfrm>
            <a:off x="3130595" y="5025577"/>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ED01431D-EAFE-FDFF-778A-728543CDCE61}"/>
              </a:ext>
            </a:extLst>
          </p:cNvPr>
          <p:cNvSpPr txBox="1"/>
          <p:nvPr/>
        </p:nvSpPr>
        <p:spPr>
          <a:xfrm>
            <a:off x="2972674" y="4702851"/>
            <a:ext cx="375139" cy="369332"/>
          </a:xfrm>
          <a:prstGeom prst="rect">
            <a:avLst/>
          </a:prstGeom>
          <a:noFill/>
        </p:spPr>
        <p:txBody>
          <a:bodyPr wrap="square" rtlCol="0">
            <a:spAutoFit/>
          </a:bodyPr>
          <a:lstStyle/>
          <a:p>
            <a:r>
              <a:rPr lang="en-US" b="1" dirty="0"/>
              <a:t>X</a:t>
            </a:r>
          </a:p>
        </p:txBody>
      </p:sp>
      <p:sp>
        <p:nvSpPr>
          <p:cNvPr id="16" name="TextBox 15">
            <a:extLst>
              <a:ext uri="{FF2B5EF4-FFF2-40B4-BE49-F238E27FC236}">
                <a16:creationId xmlns:a16="http://schemas.microsoft.com/office/drawing/2014/main" id="{BEFB0D6A-79AC-CC05-CA7D-4FA943E28D00}"/>
              </a:ext>
            </a:extLst>
          </p:cNvPr>
          <p:cNvSpPr txBox="1"/>
          <p:nvPr/>
        </p:nvSpPr>
        <p:spPr>
          <a:xfrm>
            <a:off x="3510456" y="6188630"/>
            <a:ext cx="966952" cy="369332"/>
          </a:xfrm>
          <a:prstGeom prst="rect">
            <a:avLst/>
          </a:prstGeom>
          <a:solidFill>
            <a:schemeClr val="bg1"/>
          </a:solidFill>
          <a:ln w="19050">
            <a:solidFill>
              <a:schemeClr val="tx1"/>
            </a:solidFill>
          </a:ln>
        </p:spPr>
        <p:txBody>
          <a:bodyPr wrap="square" rtlCol="0">
            <a:spAutoFit/>
          </a:bodyPr>
          <a:lstStyle/>
          <a:p>
            <a:r>
              <a:rPr lang="en-US" dirty="0"/>
              <a:t>Lk 2:52</a:t>
            </a:r>
          </a:p>
        </p:txBody>
      </p:sp>
      <p:sp>
        <p:nvSpPr>
          <p:cNvPr id="17" name="TextBox 16">
            <a:extLst>
              <a:ext uri="{FF2B5EF4-FFF2-40B4-BE49-F238E27FC236}">
                <a16:creationId xmlns:a16="http://schemas.microsoft.com/office/drawing/2014/main" id="{52F0AD72-4A6D-B543-6725-7D17298F5D49}"/>
              </a:ext>
            </a:extLst>
          </p:cNvPr>
          <p:cNvSpPr txBox="1"/>
          <p:nvPr/>
        </p:nvSpPr>
        <p:spPr>
          <a:xfrm>
            <a:off x="7686131" y="5835607"/>
            <a:ext cx="966952" cy="369332"/>
          </a:xfrm>
          <a:prstGeom prst="rect">
            <a:avLst/>
          </a:prstGeom>
          <a:solidFill>
            <a:schemeClr val="bg1"/>
          </a:solidFill>
          <a:ln w="19050">
            <a:solidFill>
              <a:schemeClr val="tx1"/>
            </a:solidFill>
          </a:ln>
        </p:spPr>
        <p:txBody>
          <a:bodyPr wrap="square" rtlCol="0">
            <a:spAutoFit/>
          </a:bodyPr>
          <a:lstStyle/>
          <a:p>
            <a:r>
              <a:rPr lang="en-US" dirty="0"/>
              <a:t>Jn 1:43</a:t>
            </a:r>
          </a:p>
        </p:txBody>
      </p:sp>
      <p:sp>
        <p:nvSpPr>
          <p:cNvPr id="18" name="TextBox 17">
            <a:extLst>
              <a:ext uri="{FF2B5EF4-FFF2-40B4-BE49-F238E27FC236}">
                <a16:creationId xmlns:a16="http://schemas.microsoft.com/office/drawing/2014/main" id="{92D206F6-4C68-5E18-E2BE-E864EDF7BC92}"/>
              </a:ext>
            </a:extLst>
          </p:cNvPr>
          <p:cNvSpPr txBox="1"/>
          <p:nvPr/>
        </p:nvSpPr>
        <p:spPr>
          <a:xfrm>
            <a:off x="5767993" y="5466275"/>
            <a:ext cx="1095262" cy="369332"/>
          </a:xfrm>
          <a:prstGeom prst="rect">
            <a:avLst/>
          </a:prstGeom>
          <a:solidFill>
            <a:schemeClr val="bg1"/>
          </a:solidFill>
          <a:ln w="19050">
            <a:solidFill>
              <a:schemeClr val="tx1"/>
            </a:solidFill>
          </a:ln>
        </p:spPr>
        <p:txBody>
          <a:bodyPr wrap="square" rtlCol="0">
            <a:spAutoFit/>
          </a:bodyPr>
          <a:lstStyle/>
          <a:p>
            <a:r>
              <a:rPr lang="en-US" dirty="0"/>
              <a:t>Jn 2:1-12</a:t>
            </a:r>
          </a:p>
        </p:txBody>
      </p:sp>
      <p:sp>
        <p:nvSpPr>
          <p:cNvPr id="19" name="TextBox 18">
            <a:extLst>
              <a:ext uri="{FF2B5EF4-FFF2-40B4-BE49-F238E27FC236}">
                <a16:creationId xmlns:a16="http://schemas.microsoft.com/office/drawing/2014/main" id="{A3B5724F-C1BB-1BA9-D088-F4ADCBAE89FE}"/>
              </a:ext>
            </a:extLst>
          </p:cNvPr>
          <p:cNvSpPr txBox="1"/>
          <p:nvPr/>
        </p:nvSpPr>
        <p:spPr>
          <a:xfrm>
            <a:off x="7299523" y="4530862"/>
            <a:ext cx="1095262" cy="369332"/>
          </a:xfrm>
          <a:prstGeom prst="rect">
            <a:avLst/>
          </a:prstGeom>
          <a:solidFill>
            <a:schemeClr val="bg1"/>
          </a:solidFill>
          <a:ln w="19050">
            <a:solidFill>
              <a:schemeClr val="tx1"/>
            </a:solidFill>
          </a:ln>
        </p:spPr>
        <p:txBody>
          <a:bodyPr wrap="square" rtlCol="0">
            <a:spAutoFit/>
          </a:bodyPr>
          <a:lstStyle/>
          <a:p>
            <a:r>
              <a:rPr lang="en-US" dirty="0"/>
              <a:t>Mk 1:17</a:t>
            </a:r>
          </a:p>
        </p:txBody>
      </p:sp>
      <p:sp>
        <p:nvSpPr>
          <p:cNvPr id="20" name="TextBox 19">
            <a:extLst>
              <a:ext uri="{FF2B5EF4-FFF2-40B4-BE49-F238E27FC236}">
                <a16:creationId xmlns:a16="http://schemas.microsoft.com/office/drawing/2014/main" id="{7D5431E6-030C-3A79-B079-51DD429E79E9}"/>
              </a:ext>
            </a:extLst>
          </p:cNvPr>
          <p:cNvSpPr txBox="1"/>
          <p:nvPr/>
        </p:nvSpPr>
        <p:spPr>
          <a:xfrm>
            <a:off x="5428637" y="3953090"/>
            <a:ext cx="1334726" cy="369332"/>
          </a:xfrm>
          <a:prstGeom prst="rect">
            <a:avLst/>
          </a:prstGeom>
          <a:solidFill>
            <a:schemeClr val="bg1"/>
          </a:solidFill>
          <a:ln w="19050">
            <a:solidFill>
              <a:schemeClr val="tx1"/>
            </a:solidFill>
          </a:ln>
        </p:spPr>
        <p:txBody>
          <a:bodyPr wrap="square" rtlCol="0">
            <a:spAutoFit/>
          </a:bodyPr>
          <a:lstStyle/>
          <a:p>
            <a:r>
              <a:rPr lang="en-US" dirty="0"/>
              <a:t>Mk 1:21-34</a:t>
            </a:r>
          </a:p>
        </p:txBody>
      </p:sp>
      <p:sp>
        <p:nvSpPr>
          <p:cNvPr id="21" name="TextBox 20">
            <a:extLst>
              <a:ext uri="{FF2B5EF4-FFF2-40B4-BE49-F238E27FC236}">
                <a16:creationId xmlns:a16="http://schemas.microsoft.com/office/drawing/2014/main" id="{A3FD307B-9B1E-6070-EAF5-5F9C18A57447}"/>
              </a:ext>
            </a:extLst>
          </p:cNvPr>
          <p:cNvSpPr txBox="1"/>
          <p:nvPr/>
        </p:nvSpPr>
        <p:spPr>
          <a:xfrm>
            <a:off x="3655126" y="5096943"/>
            <a:ext cx="882407" cy="369332"/>
          </a:xfrm>
          <a:prstGeom prst="rect">
            <a:avLst/>
          </a:prstGeom>
          <a:solidFill>
            <a:schemeClr val="bg1"/>
          </a:solidFill>
          <a:ln w="19050">
            <a:solidFill>
              <a:schemeClr val="tx1"/>
            </a:solidFill>
          </a:ln>
        </p:spPr>
        <p:txBody>
          <a:bodyPr wrap="square" rtlCol="0">
            <a:spAutoFit/>
          </a:bodyPr>
          <a:lstStyle/>
          <a:p>
            <a:r>
              <a:rPr lang="en-US" dirty="0"/>
              <a:t>Jn 3-4</a:t>
            </a:r>
          </a:p>
        </p:txBody>
      </p:sp>
      <p:sp>
        <p:nvSpPr>
          <p:cNvPr id="6" name="TextBox 5">
            <a:extLst>
              <a:ext uri="{FF2B5EF4-FFF2-40B4-BE49-F238E27FC236}">
                <a16:creationId xmlns:a16="http://schemas.microsoft.com/office/drawing/2014/main" id="{0FD65C4F-BE81-5C2D-11A5-3343980E3FBB}"/>
              </a:ext>
            </a:extLst>
          </p:cNvPr>
          <p:cNvSpPr txBox="1"/>
          <p:nvPr/>
        </p:nvSpPr>
        <p:spPr>
          <a:xfrm>
            <a:off x="8979874" y="3630934"/>
            <a:ext cx="2373926" cy="646331"/>
          </a:xfrm>
          <a:prstGeom prst="rect">
            <a:avLst/>
          </a:prstGeom>
          <a:noFill/>
        </p:spPr>
        <p:txBody>
          <a:bodyPr wrap="square" rtlCol="0">
            <a:spAutoFit/>
          </a:bodyPr>
          <a:lstStyle/>
          <a:p>
            <a:r>
              <a:rPr lang="en-US" b="1" dirty="0"/>
              <a:t>L3 –  Lead a ministry   </a:t>
            </a:r>
          </a:p>
          <a:p>
            <a:r>
              <a:rPr lang="en-US" b="1" dirty="0"/>
              <a:t>      through a team</a:t>
            </a:r>
          </a:p>
        </p:txBody>
      </p:sp>
      <p:sp>
        <p:nvSpPr>
          <p:cNvPr id="12" name="TextBox 11">
            <a:extLst>
              <a:ext uri="{FF2B5EF4-FFF2-40B4-BE49-F238E27FC236}">
                <a16:creationId xmlns:a16="http://schemas.microsoft.com/office/drawing/2014/main" id="{9DE2D301-C223-EEC8-5502-676BA5D35703}"/>
              </a:ext>
            </a:extLst>
          </p:cNvPr>
          <p:cNvSpPr txBox="1"/>
          <p:nvPr/>
        </p:nvSpPr>
        <p:spPr>
          <a:xfrm>
            <a:off x="1318508" y="4559385"/>
            <a:ext cx="2039815" cy="646331"/>
          </a:xfrm>
          <a:prstGeom prst="rect">
            <a:avLst/>
          </a:prstGeom>
          <a:noFill/>
        </p:spPr>
        <p:txBody>
          <a:bodyPr wrap="square" rtlCol="0">
            <a:spAutoFit/>
          </a:bodyPr>
          <a:lstStyle/>
          <a:p>
            <a:r>
              <a:rPr lang="en-US" dirty="0"/>
              <a:t>L2  L2  L2 </a:t>
            </a:r>
          </a:p>
          <a:p>
            <a:r>
              <a:rPr lang="en-US" dirty="0"/>
              <a:t>L2  L2  L2  </a:t>
            </a:r>
          </a:p>
        </p:txBody>
      </p:sp>
      <p:sp>
        <p:nvSpPr>
          <p:cNvPr id="22" name="TextBox 21">
            <a:extLst>
              <a:ext uri="{FF2B5EF4-FFF2-40B4-BE49-F238E27FC236}">
                <a16:creationId xmlns:a16="http://schemas.microsoft.com/office/drawing/2014/main" id="{18576810-9AB6-9E5C-BB29-8C985782CFC1}"/>
              </a:ext>
            </a:extLst>
          </p:cNvPr>
          <p:cNvSpPr txBox="1"/>
          <p:nvPr/>
        </p:nvSpPr>
        <p:spPr>
          <a:xfrm>
            <a:off x="5648261" y="3290719"/>
            <a:ext cx="1214994" cy="369332"/>
          </a:xfrm>
          <a:prstGeom prst="rect">
            <a:avLst/>
          </a:prstGeom>
          <a:solidFill>
            <a:schemeClr val="bg1"/>
          </a:solidFill>
          <a:ln w="19050">
            <a:solidFill>
              <a:schemeClr val="tx1"/>
            </a:solidFill>
          </a:ln>
        </p:spPr>
        <p:txBody>
          <a:bodyPr wrap="square" rtlCol="0">
            <a:spAutoFit/>
          </a:bodyPr>
          <a:lstStyle/>
          <a:p>
            <a:r>
              <a:rPr lang="en-US" dirty="0"/>
              <a:t>Mk 2:1-17</a:t>
            </a:r>
          </a:p>
        </p:txBody>
      </p:sp>
      <p:sp>
        <p:nvSpPr>
          <p:cNvPr id="23" name="TextBox 22">
            <a:extLst>
              <a:ext uri="{FF2B5EF4-FFF2-40B4-BE49-F238E27FC236}">
                <a16:creationId xmlns:a16="http://schemas.microsoft.com/office/drawing/2014/main" id="{E95DBF4C-2689-A8E2-649D-46D8B24F6275}"/>
              </a:ext>
            </a:extLst>
          </p:cNvPr>
          <p:cNvSpPr txBox="1"/>
          <p:nvPr/>
        </p:nvSpPr>
        <p:spPr>
          <a:xfrm>
            <a:off x="6084529" y="2686274"/>
            <a:ext cx="1214994" cy="369332"/>
          </a:xfrm>
          <a:prstGeom prst="rect">
            <a:avLst/>
          </a:prstGeom>
          <a:solidFill>
            <a:schemeClr val="bg1"/>
          </a:solidFill>
          <a:ln w="19050">
            <a:solidFill>
              <a:schemeClr val="tx1"/>
            </a:solidFill>
          </a:ln>
        </p:spPr>
        <p:txBody>
          <a:bodyPr wrap="square" rtlCol="0">
            <a:spAutoFit/>
          </a:bodyPr>
          <a:lstStyle/>
          <a:p>
            <a:r>
              <a:rPr lang="en-US" dirty="0"/>
              <a:t>Mk 3:7-12</a:t>
            </a:r>
          </a:p>
        </p:txBody>
      </p:sp>
      <p:sp>
        <p:nvSpPr>
          <p:cNvPr id="24" name="TextBox 23">
            <a:extLst>
              <a:ext uri="{FF2B5EF4-FFF2-40B4-BE49-F238E27FC236}">
                <a16:creationId xmlns:a16="http://schemas.microsoft.com/office/drawing/2014/main" id="{4603C308-5E26-6B0C-8027-39BB46CBBC26}"/>
              </a:ext>
            </a:extLst>
          </p:cNvPr>
          <p:cNvSpPr txBox="1"/>
          <p:nvPr/>
        </p:nvSpPr>
        <p:spPr>
          <a:xfrm>
            <a:off x="8979874" y="2547775"/>
            <a:ext cx="2039815" cy="646331"/>
          </a:xfrm>
          <a:prstGeom prst="rect">
            <a:avLst/>
          </a:prstGeom>
          <a:noFill/>
        </p:spPr>
        <p:txBody>
          <a:bodyPr wrap="square" rtlCol="0">
            <a:spAutoFit/>
          </a:bodyPr>
          <a:lstStyle/>
          <a:p>
            <a:r>
              <a:rPr lang="en-US" b="1" dirty="0"/>
              <a:t>L4 – Grow a  </a:t>
            </a:r>
          </a:p>
          <a:p>
            <a:r>
              <a:rPr lang="en-US" b="1" dirty="0"/>
              <a:t>       ministry 5-10x    </a:t>
            </a:r>
          </a:p>
        </p:txBody>
      </p:sp>
      <p:sp>
        <p:nvSpPr>
          <p:cNvPr id="25" name="TextBox 24">
            <a:extLst>
              <a:ext uri="{FF2B5EF4-FFF2-40B4-BE49-F238E27FC236}">
                <a16:creationId xmlns:a16="http://schemas.microsoft.com/office/drawing/2014/main" id="{111C50C2-169B-9B24-0C7B-5AA6D96B7D36}"/>
              </a:ext>
            </a:extLst>
          </p:cNvPr>
          <p:cNvSpPr txBox="1"/>
          <p:nvPr/>
        </p:nvSpPr>
        <p:spPr>
          <a:xfrm>
            <a:off x="7503254" y="2221087"/>
            <a:ext cx="1332705" cy="369332"/>
          </a:xfrm>
          <a:prstGeom prst="rect">
            <a:avLst/>
          </a:prstGeom>
          <a:solidFill>
            <a:schemeClr val="bg1"/>
          </a:solidFill>
          <a:ln w="19050">
            <a:solidFill>
              <a:schemeClr val="tx1"/>
            </a:solidFill>
          </a:ln>
        </p:spPr>
        <p:txBody>
          <a:bodyPr wrap="square" rtlCol="0">
            <a:spAutoFit/>
          </a:bodyPr>
          <a:lstStyle/>
          <a:p>
            <a:r>
              <a:rPr lang="en-US" dirty="0"/>
              <a:t>Mk 3:13-20</a:t>
            </a:r>
          </a:p>
        </p:txBody>
      </p:sp>
      <p:sp>
        <p:nvSpPr>
          <p:cNvPr id="26" name="TextBox 25">
            <a:extLst>
              <a:ext uri="{FF2B5EF4-FFF2-40B4-BE49-F238E27FC236}">
                <a16:creationId xmlns:a16="http://schemas.microsoft.com/office/drawing/2014/main" id="{CACC4FB1-4DD1-9108-9028-0E0E95FED818}"/>
              </a:ext>
            </a:extLst>
          </p:cNvPr>
          <p:cNvSpPr txBox="1"/>
          <p:nvPr/>
        </p:nvSpPr>
        <p:spPr>
          <a:xfrm>
            <a:off x="8979874" y="1182563"/>
            <a:ext cx="2039815" cy="923330"/>
          </a:xfrm>
          <a:prstGeom prst="rect">
            <a:avLst/>
          </a:prstGeom>
          <a:noFill/>
        </p:spPr>
        <p:txBody>
          <a:bodyPr wrap="square" rtlCol="0">
            <a:spAutoFit/>
          </a:bodyPr>
          <a:lstStyle/>
          <a:p>
            <a:r>
              <a:rPr lang="en-US" b="1" dirty="0"/>
              <a:t>L5 – Multiply </a:t>
            </a:r>
          </a:p>
          <a:p>
            <a:r>
              <a:rPr lang="en-US" b="1" dirty="0"/>
              <a:t>       leaders and </a:t>
            </a:r>
          </a:p>
          <a:p>
            <a:r>
              <a:rPr lang="en-US" b="1" dirty="0"/>
              <a:t>       ministries</a:t>
            </a:r>
          </a:p>
        </p:txBody>
      </p:sp>
      <p:sp>
        <p:nvSpPr>
          <p:cNvPr id="27" name="TextBox 26">
            <a:extLst>
              <a:ext uri="{FF2B5EF4-FFF2-40B4-BE49-F238E27FC236}">
                <a16:creationId xmlns:a16="http://schemas.microsoft.com/office/drawing/2014/main" id="{75886F2B-2E57-E425-6F55-36DDB7ADB8BF}"/>
              </a:ext>
            </a:extLst>
          </p:cNvPr>
          <p:cNvSpPr txBox="1"/>
          <p:nvPr/>
        </p:nvSpPr>
        <p:spPr>
          <a:xfrm>
            <a:off x="5966819" y="1889684"/>
            <a:ext cx="1214994" cy="369332"/>
          </a:xfrm>
          <a:prstGeom prst="rect">
            <a:avLst/>
          </a:prstGeom>
          <a:solidFill>
            <a:schemeClr val="bg1"/>
          </a:solidFill>
          <a:ln w="19050">
            <a:solidFill>
              <a:schemeClr val="tx1"/>
            </a:solidFill>
          </a:ln>
        </p:spPr>
        <p:txBody>
          <a:bodyPr wrap="square" rtlCol="0">
            <a:spAutoFit/>
          </a:bodyPr>
          <a:lstStyle/>
          <a:p>
            <a:r>
              <a:rPr lang="en-US" dirty="0"/>
              <a:t>Mk 6:7-13</a:t>
            </a:r>
          </a:p>
        </p:txBody>
      </p:sp>
      <p:cxnSp>
        <p:nvCxnSpPr>
          <p:cNvPr id="28" name="Straight Arrow Connector 27">
            <a:extLst>
              <a:ext uri="{FF2B5EF4-FFF2-40B4-BE49-F238E27FC236}">
                <a16:creationId xmlns:a16="http://schemas.microsoft.com/office/drawing/2014/main" id="{4EC5701E-E737-05AB-CC01-85FF221689AC}"/>
              </a:ext>
            </a:extLst>
          </p:cNvPr>
          <p:cNvCxnSpPr>
            <a:cxnSpLocks/>
          </p:cNvCxnSpPr>
          <p:nvPr/>
        </p:nvCxnSpPr>
        <p:spPr>
          <a:xfrm flipH="1">
            <a:off x="2500657" y="4010714"/>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004F3E2D-7094-5EB3-3173-7020EF4FE3E9}"/>
              </a:ext>
            </a:extLst>
          </p:cNvPr>
          <p:cNvCxnSpPr>
            <a:cxnSpLocks/>
          </p:cNvCxnSpPr>
          <p:nvPr/>
        </p:nvCxnSpPr>
        <p:spPr>
          <a:xfrm>
            <a:off x="3097853" y="4148774"/>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79C5DE4B-0E4E-122C-2270-121652121842}"/>
              </a:ext>
            </a:extLst>
          </p:cNvPr>
          <p:cNvSpPr txBox="1"/>
          <p:nvPr/>
        </p:nvSpPr>
        <p:spPr>
          <a:xfrm>
            <a:off x="2939932" y="3826048"/>
            <a:ext cx="375139" cy="369332"/>
          </a:xfrm>
          <a:prstGeom prst="rect">
            <a:avLst/>
          </a:prstGeom>
          <a:noFill/>
        </p:spPr>
        <p:txBody>
          <a:bodyPr wrap="square" rtlCol="0">
            <a:spAutoFit/>
          </a:bodyPr>
          <a:lstStyle/>
          <a:p>
            <a:r>
              <a:rPr lang="en-US" b="1" dirty="0"/>
              <a:t>X</a:t>
            </a:r>
          </a:p>
        </p:txBody>
      </p:sp>
      <p:sp>
        <p:nvSpPr>
          <p:cNvPr id="31" name="TextBox 30">
            <a:extLst>
              <a:ext uri="{FF2B5EF4-FFF2-40B4-BE49-F238E27FC236}">
                <a16:creationId xmlns:a16="http://schemas.microsoft.com/office/drawing/2014/main" id="{3D309952-959E-FDC5-7E41-1DF983CC36EE}"/>
              </a:ext>
            </a:extLst>
          </p:cNvPr>
          <p:cNvSpPr txBox="1"/>
          <p:nvPr/>
        </p:nvSpPr>
        <p:spPr>
          <a:xfrm>
            <a:off x="1411305" y="3632994"/>
            <a:ext cx="870764" cy="646331"/>
          </a:xfrm>
          <a:prstGeom prst="rect">
            <a:avLst/>
          </a:prstGeom>
          <a:noFill/>
        </p:spPr>
        <p:txBody>
          <a:bodyPr wrap="square" rtlCol="0">
            <a:spAutoFit/>
          </a:bodyPr>
          <a:lstStyle/>
          <a:p>
            <a:r>
              <a:rPr lang="en-US" dirty="0"/>
              <a:t>L3   L3   </a:t>
            </a:r>
          </a:p>
          <a:p>
            <a:r>
              <a:rPr lang="en-US" dirty="0"/>
              <a:t>L3   L3    </a:t>
            </a:r>
          </a:p>
        </p:txBody>
      </p:sp>
      <p:sp>
        <p:nvSpPr>
          <p:cNvPr id="32" name="TextBox 31">
            <a:extLst>
              <a:ext uri="{FF2B5EF4-FFF2-40B4-BE49-F238E27FC236}">
                <a16:creationId xmlns:a16="http://schemas.microsoft.com/office/drawing/2014/main" id="{8321A799-13FF-2790-F847-13194FA928F5}"/>
              </a:ext>
            </a:extLst>
          </p:cNvPr>
          <p:cNvSpPr txBox="1"/>
          <p:nvPr/>
        </p:nvSpPr>
        <p:spPr>
          <a:xfrm>
            <a:off x="4162453" y="1648943"/>
            <a:ext cx="1482925" cy="369332"/>
          </a:xfrm>
          <a:prstGeom prst="rect">
            <a:avLst/>
          </a:prstGeom>
          <a:solidFill>
            <a:schemeClr val="bg1"/>
          </a:solidFill>
          <a:ln w="19050">
            <a:solidFill>
              <a:schemeClr val="tx1"/>
            </a:solidFill>
          </a:ln>
        </p:spPr>
        <p:txBody>
          <a:bodyPr wrap="square" rtlCol="0">
            <a:spAutoFit/>
          </a:bodyPr>
          <a:lstStyle/>
          <a:p>
            <a:r>
              <a:rPr lang="en-US" dirty="0"/>
              <a:t>Luke 10:1-23</a:t>
            </a:r>
          </a:p>
        </p:txBody>
      </p:sp>
      <p:cxnSp>
        <p:nvCxnSpPr>
          <p:cNvPr id="33" name="Straight Arrow Connector 32">
            <a:extLst>
              <a:ext uri="{FF2B5EF4-FFF2-40B4-BE49-F238E27FC236}">
                <a16:creationId xmlns:a16="http://schemas.microsoft.com/office/drawing/2014/main" id="{6F6A7CE2-4259-CD9E-B3B2-C3BB16FA694F}"/>
              </a:ext>
            </a:extLst>
          </p:cNvPr>
          <p:cNvCxnSpPr>
            <a:cxnSpLocks/>
          </p:cNvCxnSpPr>
          <p:nvPr/>
        </p:nvCxnSpPr>
        <p:spPr>
          <a:xfrm flipH="1">
            <a:off x="2484895" y="288085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C09CCC1B-D112-18CF-C573-CF6EABCAD1A3}"/>
              </a:ext>
            </a:extLst>
          </p:cNvPr>
          <p:cNvCxnSpPr>
            <a:cxnSpLocks/>
          </p:cNvCxnSpPr>
          <p:nvPr/>
        </p:nvCxnSpPr>
        <p:spPr>
          <a:xfrm>
            <a:off x="3082091" y="301891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6729BC02-E030-B3C7-6B60-C1FD548F4D79}"/>
              </a:ext>
            </a:extLst>
          </p:cNvPr>
          <p:cNvSpPr txBox="1"/>
          <p:nvPr/>
        </p:nvSpPr>
        <p:spPr>
          <a:xfrm>
            <a:off x="2924170" y="2696189"/>
            <a:ext cx="375139" cy="369332"/>
          </a:xfrm>
          <a:prstGeom prst="rect">
            <a:avLst/>
          </a:prstGeom>
          <a:noFill/>
        </p:spPr>
        <p:txBody>
          <a:bodyPr wrap="square" rtlCol="0">
            <a:spAutoFit/>
          </a:bodyPr>
          <a:lstStyle/>
          <a:p>
            <a:r>
              <a:rPr lang="en-US" b="1" dirty="0"/>
              <a:t>X</a:t>
            </a:r>
          </a:p>
        </p:txBody>
      </p:sp>
      <p:sp>
        <p:nvSpPr>
          <p:cNvPr id="36" name="TextBox 35">
            <a:extLst>
              <a:ext uri="{FF2B5EF4-FFF2-40B4-BE49-F238E27FC236}">
                <a16:creationId xmlns:a16="http://schemas.microsoft.com/office/drawing/2014/main" id="{F777171D-2344-2431-A334-7FB4326D5172}"/>
              </a:ext>
            </a:extLst>
          </p:cNvPr>
          <p:cNvSpPr txBox="1"/>
          <p:nvPr/>
        </p:nvSpPr>
        <p:spPr>
          <a:xfrm>
            <a:off x="1411305" y="2706603"/>
            <a:ext cx="982996" cy="646331"/>
          </a:xfrm>
          <a:prstGeom prst="rect">
            <a:avLst/>
          </a:prstGeom>
          <a:noFill/>
        </p:spPr>
        <p:txBody>
          <a:bodyPr wrap="square" rtlCol="0">
            <a:spAutoFit/>
          </a:bodyPr>
          <a:lstStyle/>
          <a:p>
            <a:r>
              <a:rPr lang="en-US" dirty="0"/>
              <a:t>L4    L4   </a:t>
            </a:r>
          </a:p>
          <a:p>
            <a:r>
              <a:rPr lang="en-US" dirty="0"/>
              <a:t>    </a:t>
            </a:r>
          </a:p>
        </p:txBody>
      </p:sp>
      <p:sp>
        <p:nvSpPr>
          <p:cNvPr id="37" name="TextBox 36">
            <a:extLst>
              <a:ext uri="{FF2B5EF4-FFF2-40B4-BE49-F238E27FC236}">
                <a16:creationId xmlns:a16="http://schemas.microsoft.com/office/drawing/2014/main" id="{EA4A7539-BE70-6316-B298-4A0910F0650A}"/>
              </a:ext>
            </a:extLst>
          </p:cNvPr>
          <p:cNvSpPr txBox="1"/>
          <p:nvPr/>
        </p:nvSpPr>
        <p:spPr>
          <a:xfrm>
            <a:off x="5574161" y="1162055"/>
            <a:ext cx="1607652" cy="369332"/>
          </a:xfrm>
          <a:prstGeom prst="rect">
            <a:avLst/>
          </a:prstGeom>
          <a:solidFill>
            <a:schemeClr val="bg1"/>
          </a:solidFill>
          <a:ln w="19050">
            <a:solidFill>
              <a:schemeClr val="tx1"/>
            </a:solidFill>
          </a:ln>
        </p:spPr>
        <p:txBody>
          <a:bodyPr wrap="square" rtlCol="0">
            <a:spAutoFit/>
          </a:bodyPr>
          <a:lstStyle/>
          <a:p>
            <a:r>
              <a:rPr lang="en-US" dirty="0"/>
              <a:t>Matt 28:18-20</a:t>
            </a:r>
          </a:p>
        </p:txBody>
      </p:sp>
      <p:sp>
        <p:nvSpPr>
          <p:cNvPr id="39" name="TextBox 38">
            <a:extLst>
              <a:ext uri="{FF2B5EF4-FFF2-40B4-BE49-F238E27FC236}">
                <a16:creationId xmlns:a16="http://schemas.microsoft.com/office/drawing/2014/main" id="{640438E5-7344-BF11-83AF-0671E0213DB6}"/>
              </a:ext>
            </a:extLst>
          </p:cNvPr>
          <p:cNvSpPr txBox="1"/>
          <p:nvPr/>
        </p:nvSpPr>
        <p:spPr>
          <a:xfrm>
            <a:off x="7341815" y="283615"/>
            <a:ext cx="827791" cy="369332"/>
          </a:xfrm>
          <a:prstGeom prst="rect">
            <a:avLst/>
          </a:prstGeom>
          <a:solidFill>
            <a:schemeClr val="bg1"/>
          </a:solidFill>
          <a:ln w="19050">
            <a:solidFill>
              <a:schemeClr val="tx1"/>
            </a:solidFill>
          </a:ln>
        </p:spPr>
        <p:txBody>
          <a:bodyPr wrap="square" rtlCol="0">
            <a:spAutoFit/>
          </a:bodyPr>
          <a:lstStyle/>
          <a:p>
            <a:r>
              <a:rPr lang="en-US" dirty="0"/>
              <a:t>JESUS</a:t>
            </a:r>
          </a:p>
        </p:txBody>
      </p:sp>
    </p:spTree>
    <p:extLst>
      <p:ext uri="{BB962C8B-B14F-4D97-AF65-F5344CB8AC3E}">
        <p14:creationId xmlns:p14="http://schemas.microsoft.com/office/powerpoint/2010/main" val="299562284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87A02-0DA9-D29D-3A95-E8907CD8B7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4D1176-4B73-7F5D-276A-DF104191E38A}"/>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AA5BDEED-94D1-EC52-AF12-B6D78C83C9D9}"/>
              </a:ext>
            </a:extLst>
          </p:cNvPr>
          <p:cNvPicPr>
            <a:picLocks noChangeAspect="1"/>
          </p:cNvPicPr>
          <p:nvPr/>
        </p:nvPicPr>
        <p:blipFill>
          <a:blip r:embed="rId3"/>
          <a:srcRect b="5835"/>
          <a:stretch>
            <a:fillRect/>
          </a:stretch>
        </p:blipFill>
        <p:spPr>
          <a:xfrm>
            <a:off x="728296" y="59334"/>
            <a:ext cx="10735408" cy="6739332"/>
          </a:xfrm>
          <a:prstGeom prst="rect">
            <a:avLst/>
          </a:prstGeom>
        </p:spPr>
      </p:pic>
      <p:sp>
        <p:nvSpPr>
          <p:cNvPr id="3" name="TextBox 2">
            <a:extLst>
              <a:ext uri="{FF2B5EF4-FFF2-40B4-BE49-F238E27FC236}">
                <a16:creationId xmlns:a16="http://schemas.microsoft.com/office/drawing/2014/main" id="{E6941D36-48EE-1DEC-A458-84C3D4E77858}"/>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FE90742E-504D-2774-BED5-685E9CA7E7BF}"/>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cxnSp>
        <p:nvCxnSpPr>
          <p:cNvPr id="7" name="Straight Arrow Connector 6">
            <a:extLst>
              <a:ext uri="{FF2B5EF4-FFF2-40B4-BE49-F238E27FC236}">
                <a16:creationId xmlns:a16="http://schemas.microsoft.com/office/drawing/2014/main" id="{29D29FCF-381F-3FCF-53A8-EF9984A520D0}"/>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849F8425-5D3C-54FA-2F45-EA2EC6036C69}"/>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12C92BE8-E7D0-33E7-21E5-63C852BF262E}"/>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CD3848FC-EB7C-F734-AEB2-8C3E82408D24}"/>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92EC50F3-4425-4099-51D5-4C344FE6CE3B}"/>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cxnSp>
        <p:nvCxnSpPr>
          <p:cNvPr id="13" name="Straight Arrow Connector 12">
            <a:extLst>
              <a:ext uri="{FF2B5EF4-FFF2-40B4-BE49-F238E27FC236}">
                <a16:creationId xmlns:a16="http://schemas.microsoft.com/office/drawing/2014/main" id="{DA799814-8F4C-B885-1290-AC3CE7B02D45}"/>
              </a:ext>
            </a:extLst>
          </p:cNvPr>
          <p:cNvCxnSpPr>
            <a:cxnSpLocks/>
          </p:cNvCxnSpPr>
          <p:nvPr/>
        </p:nvCxnSpPr>
        <p:spPr>
          <a:xfrm flipH="1">
            <a:off x="2533399" y="4887517"/>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AEFF4CA0-E4A6-0515-83D9-CA93105AE7F5}"/>
              </a:ext>
            </a:extLst>
          </p:cNvPr>
          <p:cNvCxnSpPr>
            <a:cxnSpLocks/>
          </p:cNvCxnSpPr>
          <p:nvPr/>
        </p:nvCxnSpPr>
        <p:spPr>
          <a:xfrm>
            <a:off x="3130595" y="5025577"/>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5E3D2EDC-9701-5561-1137-707FD534267C}"/>
              </a:ext>
            </a:extLst>
          </p:cNvPr>
          <p:cNvSpPr txBox="1"/>
          <p:nvPr/>
        </p:nvSpPr>
        <p:spPr>
          <a:xfrm>
            <a:off x="2972674" y="4702851"/>
            <a:ext cx="375139" cy="369332"/>
          </a:xfrm>
          <a:prstGeom prst="rect">
            <a:avLst/>
          </a:prstGeom>
          <a:noFill/>
        </p:spPr>
        <p:txBody>
          <a:bodyPr wrap="square" rtlCol="0">
            <a:spAutoFit/>
          </a:bodyPr>
          <a:lstStyle/>
          <a:p>
            <a:r>
              <a:rPr lang="en-US" b="1" dirty="0"/>
              <a:t>X</a:t>
            </a:r>
          </a:p>
        </p:txBody>
      </p:sp>
      <p:sp>
        <p:nvSpPr>
          <p:cNvPr id="16" name="TextBox 15">
            <a:extLst>
              <a:ext uri="{FF2B5EF4-FFF2-40B4-BE49-F238E27FC236}">
                <a16:creationId xmlns:a16="http://schemas.microsoft.com/office/drawing/2014/main" id="{7EEE4A65-50B9-BB1A-0BB5-267C2CDF73AE}"/>
              </a:ext>
            </a:extLst>
          </p:cNvPr>
          <p:cNvSpPr txBox="1"/>
          <p:nvPr/>
        </p:nvSpPr>
        <p:spPr>
          <a:xfrm>
            <a:off x="3510456" y="6188630"/>
            <a:ext cx="966952" cy="369332"/>
          </a:xfrm>
          <a:prstGeom prst="rect">
            <a:avLst/>
          </a:prstGeom>
          <a:solidFill>
            <a:schemeClr val="bg1"/>
          </a:solidFill>
          <a:ln w="19050">
            <a:solidFill>
              <a:schemeClr val="tx1"/>
            </a:solidFill>
          </a:ln>
        </p:spPr>
        <p:txBody>
          <a:bodyPr wrap="square" rtlCol="0">
            <a:spAutoFit/>
          </a:bodyPr>
          <a:lstStyle/>
          <a:p>
            <a:r>
              <a:rPr lang="en-US" dirty="0"/>
              <a:t>Lk 2:52</a:t>
            </a:r>
          </a:p>
        </p:txBody>
      </p:sp>
      <p:sp>
        <p:nvSpPr>
          <p:cNvPr id="17" name="TextBox 16">
            <a:extLst>
              <a:ext uri="{FF2B5EF4-FFF2-40B4-BE49-F238E27FC236}">
                <a16:creationId xmlns:a16="http://schemas.microsoft.com/office/drawing/2014/main" id="{5BE0AC1F-8924-5C51-DE8C-841B7F8BCFA6}"/>
              </a:ext>
            </a:extLst>
          </p:cNvPr>
          <p:cNvSpPr txBox="1"/>
          <p:nvPr/>
        </p:nvSpPr>
        <p:spPr>
          <a:xfrm>
            <a:off x="7686131" y="5835607"/>
            <a:ext cx="966952" cy="369332"/>
          </a:xfrm>
          <a:prstGeom prst="rect">
            <a:avLst/>
          </a:prstGeom>
          <a:solidFill>
            <a:schemeClr val="bg1"/>
          </a:solidFill>
          <a:ln w="19050">
            <a:solidFill>
              <a:schemeClr val="tx1"/>
            </a:solidFill>
          </a:ln>
        </p:spPr>
        <p:txBody>
          <a:bodyPr wrap="square" rtlCol="0">
            <a:spAutoFit/>
          </a:bodyPr>
          <a:lstStyle/>
          <a:p>
            <a:r>
              <a:rPr lang="en-US" dirty="0"/>
              <a:t>Jn 1:43</a:t>
            </a:r>
          </a:p>
        </p:txBody>
      </p:sp>
      <p:sp>
        <p:nvSpPr>
          <p:cNvPr id="18" name="TextBox 17">
            <a:extLst>
              <a:ext uri="{FF2B5EF4-FFF2-40B4-BE49-F238E27FC236}">
                <a16:creationId xmlns:a16="http://schemas.microsoft.com/office/drawing/2014/main" id="{910C5684-FB4C-7EA1-4211-1EC26D3CE3CC}"/>
              </a:ext>
            </a:extLst>
          </p:cNvPr>
          <p:cNvSpPr txBox="1"/>
          <p:nvPr/>
        </p:nvSpPr>
        <p:spPr>
          <a:xfrm>
            <a:off x="5767993" y="5466275"/>
            <a:ext cx="1095262" cy="369332"/>
          </a:xfrm>
          <a:prstGeom prst="rect">
            <a:avLst/>
          </a:prstGeom>
          <a:solidFill>
            <a:schemeClr val="bg1"/>
          </a:solidFill>
          <a:ln w="19050">
            <a:solidFill>
              <a:schemeClr val="tx1"/>
            </a:solidFill>
          </a:ln>
        </p:spPr>
        <p:txBody>
          <a:bodyPr wrap="square" rtlCol="0">
            <a:spAutoFit/>
          </a:bodyPr>
          <a:lstStyle/>
          <a:p>
            <a:r>
              <a:rPr lang="en-US" dirty="0"/>
              <a:t>Jn 2:1-12</a:t>
            </a:r>
          </a:p>
        </p:txBody>
      </p:sp>
      <p:sp>
        <p:nvSpPr>
          <p:cNvPr id="19" name="TextBox 18">
            <a:extLst>
              <a:ext uri="{FF2B5EF4-FFF2-40B4-BE49-F238E27FC236}">
                <a16:creationId xmlns:a16="http://schemas.microsoft.com/office/drawing/2014/main" id="{4D4791B5-F2B5-1C7E-7DDC-BB20016D321D}"/>
              </a:ext>
            </a:extLst>
          </p:cNvPr>
          <p:cNvSpPr txBox="1"/>
          <p:nvPr/>
        </p:nvSpPr>
        <p:spPr>
          <a:xfrm>
            <a:off x="7299523" y="4530862"/>
            <a:ext cx="1095262" cy="369332"/>
          </a:xfrm>
          <a:prstGeom prst="rect">
            <a:avLst/>
          </a:prstGeom>
          <a:solidFill>
            <a:schemeClr val="bg1"/>
          </a:solidFill>
          <a:ln w="19050">
            <a:solidFill>
              <a:schemeClr val="tx1"/>
            </a:solidFill>
          </a:ln>
        </p:spPr>
        <p:txBody>
          <a:bodyPr wrap="square" rtlCol="0">
            <a:spAutoFit/>
          </a:bodyPr>
          <a:lstStyle/>
          <a:p>
            <a:r>
              <a:rPr lang="en-US" dirty="0"/>
              <a:t>Mk 1:17</a:t>
            </a:r>
          </a:p>
        </p:txBody>
      </p:sp>
      <p:sp>
        <p:nvSpPr>
          <p:cNvPr id="20" name="TextBox 19">
            <a:extLst>
              <a:ext uri="{FF2B5EF4-FFF2-40B4-BE49-F238E27FC236}">
                <a16:creationId xmlns:a16="http://schemas.microsoft.com/office/drawing/2014/main" id="{D433834C-D965-F89A-419D-ADD36380ECD1}"/>
              </a:ext>
            </a:extLst>
          </p:cNvPr>
          <p:cNvSpPr txBox="1"/>
          <p:nvPr/>
        </p:nvSpPr>
        <p:spPr>
          <a:xfrm>
            <a:off x="5428637" y="3953090"/>
            <a:ext cx="1334726" cy="369332"/>
          </a:xfrm>
          <a:prstGeom prst="rect">
            <a:avLst/>
          </a:prstGeom>
          <a:solidFill>
            <a:schemeClr val="bg1"/>
          </a:solidFill>
          <a:ln w="19050">
            <a:solidFill>
              <a:schemeClr val="tx1"/>
            </a:solidFill>
          </a:ln>
        </p:spPr>
        <p:txBody>
          <a:bodyPr wrap="square" rtlCol="0">
            <a:spAutoFit/>
          </a:bodyPr>
          <a:lstStyle/>
          <a:p>
            <a:r>
              <a:rPr lang="en-US" dirty="0"/>
              <a:t>Mk 1:21-34</a:t>
            </a:r>
          </a:p>
        </p:txBody>
      </p:sp>
      <p:sp>
        <p:nvSpPr>
          <p:cNvPr id="21" name="TextBox 20">
            <a:extLst>
              <a:ext uri="{FF2B5EF4-FFF2-40B4-BE49-F238E27FC236}">
                <a16:creationId xmlns:a16="http://schemas.microsoft.com/office/drawing/2014/main" id="{0D3C0A12-1CC5-BDFF-855C-C07038D0B19A}"/>
              </a:ext>
            </a:extLst>
          </p:cNvPr>
          <p:cNvSpPr txBox="1"/>
          <p:nvPr/>
        </p:nvSpPr>
        <p:spPr>
          <a:xfrm>
            <a:off x="3655126" y="5096943"/>
            <a:ext cx="882407" cy="369332"/>
          </a:xfrm>
          <a:prstGeom prst="rect">
            <a:avLst/>
          </a:prstGeom>
          <a:solidFill>
            <a:schemeClr val="bg1"/>
          </a:solidFill>
          <a:ln w="19050">
            <a:solidFill>
              <a:schemeClr val="tx1"/>
            </a:solidFill>
          </a:ln>
        </p:spPr>
        <p:txBody>
          <a:bodyPr wrap="square" rtlCol="0">
            <a:spAutoFit/>
          </a:bodyPr>
          <a:lstStyle/>
          <a:p>
            <a:r>
              <a:rPr lang="en-US" dirty="0"/>
              <a:t>Jn 3-4</a:t>
            </a:r>
          </a:p>
        </p:txBody>
      </p:sp>
      <p:sp>
        <p:nvSpPr>
          <p:cNvPr id="6" name="TextBox 5">
            <a:extLst>
              <a:ext uri="{FF2B5EF4-FFF2-40B4-BE49-F238E27FC236}">
                <a16:creationId xmlns:a16="http://schemas.microsoft.com/office/drawing/2014/main" id="{F060B286-18EA-BCC8-163B-C4276084A844}"/>
              </a:ext>
            </a:extLst>
          </p:cNvPr>
          <p:cNvSpPr txBox="1"/>
          <p:nvPr/>
        </p:nvSpPr>
        <p:spPr>
          <a:xfrm>
            <a:off x="8979874" y="3630934"/>
            <a:ext cx="2373926" cy="646331"/>
          </a:xfrm>
          <a:prstGeom prst="rect">
            <a:avLst/>
          </a:prstGeom>
          <a:noFill/>
        </p:spPr>
        <p:txBody>
          <a:bodyPr wrap="square" rtlCol="0">
            <a:spAutoFit/>
          </a:bodyPr>
          <a:lstStyle/>
          <a:p>
            <a:r>
              <a:rPr lang="en-US" b="1" dirty="0"/>
              <a:t>L3 –  Lead a ministry   </a:t>
            </a:r>
          </a:p>
          <a:p>
            <a:r>
              <a:rPr lang="en-US" b="1" dirty="0"/>
              <a:t>      through a team</a:t>
            </a:r>
          </a:p>
        </p:txBody>
      </p:sp>
      <p:sp>
        <p:nvSpPr>
          <p:cNvPr id="12" name="TextBox 11">
            <a:extLst>
              <a:ext uri="{FF2B5EF4-FFF2-40B4-BE49-F238E27FC236}">
                <a16:creationId xmlns:a16="http://schemas.microsoft.com/office/drawing/2014/main" id="{0F56B442-08CA-A868-FAA6-EE3592AF4DC8}"/>
              </a:ext>
            </a:extLst>
          </p:cNvPr>
          <p:cNvSpPr txBox="1"/>
          <p:nvPr/>
        </p:nvSpPr>
        <p:spPr>
          <a:xfrm>
            <a:off x="1318508" y="4559385"/>
            <a:ext cx="2039815" cy="646331"/>
          </a:xfrm>
          <a:prstGeom prst="rect">
            <a:avLst/>
          </a:prstGeom>
          <a:noFill/>
        </p:spPr>
        <p:txBody>
          <a:bodyPr wrap="square" rtlCol="0">
            <a:spAutoFit/>
          </a:bodyPr>
          <a:lstStyle/>
          <a:p>
            <a:r>
              <a:rPr lang="en-US" dirty="0"/>
              <a:t>L2  L2  L2 </a:t>
            </a:r>
          </a:p>
          <a:p>
            <a:r>
              <a:rPr lang="en-US" dirty="0"/>
              <a:t>L2  L2  L2  </a:t>
            </a:r>
          </a:p>
        </p:txBody>
      </p:sp>
      <p:sp>
        <p:nvSpPr>
          <p:cNvPr id="22" name="TextBox 21">
            <a:extLst>
              <a:ext uri="{FF2B5EF4-FFF2-40B4-BE49-F238E27FC236}">
                <a16:creationId xmlns:a16="http://schemas.microsoft.com/office/drawing/2014/main" id="{1A9891AD-527C-47D2-FCE8-6DDEA3A20152}"/>
              </a:ext>
            </a:extLst>
          </p:cNvPr>
          <p:cNvSpPr txBox="1"/>
          <p:nvPr/>
        </p:nvSpPr>
        <p:spPr>
          <a:xfrm>
            <a:off x="5648261" y="3290719"/>
            <a:ext cx="1214994" cy="369332"/>
          </a:xfrm>
          <a:prstGeom prst="rect">
            <a:avLst/>
          </a:prstGeom>
          <a:solidFill>
            <a:schemeClr val="bg1"/>
          </a:solidFill>
          <a:ln w="19050">
            <a:solidFill>
              <a:schemeClr val="tx1"/>
            </a:solidFill>
          </a:ln>
        </p:spPr>
        <p:txBody>
          <a:bodyPr wrap="square" rtlCol="0">
            <a:spAutoFit/>
          </a:bodyPr>
          <a:lstStyle/>
          <a:p>
            <a:r>
              <a:rPr lang="en-US" dirty="0"/>
              <a:t>Mk 2:1-17</a:t>
            </a:r>
          </a:p>
        </p:txBody>
      </p:sp>
      <p:sp>
        <p:nvSpPr>
          <p:cNvPr id="23" name="TextBox 22">
            <a:extLst>
              <a:ext uri="{FF2B5EF4-FFF2-40B4-BE49-F238E27FC236}">
                <a16:creationId xmlns:a16="http://schemas.microsoft.com/office/drawing/2014/main" id="{80F5CE2C-D858-41ED-82E1-3CD7CA60F099}"/>
              </a:ext>
            </a:extLst>
          </p:cNvPr>
          <p:cNvSpPr txBox="1"/>
          <p:nvPr/>
        </p:nvSpPr>
        <p:spPr>
          <a:xfrm>
            <a:off x="6084529" y="2686274"/>
            <a:ext cx="1214994" cy="369332"/>
          </a:xfrm>
          <a:prstGeom prst="rect">
            <a:avLst/>
          </a:prstGeom>
          <a:solidFill>
            <a:schemeClr val="bg1"/>
          </a:solidFill>
          <a:ln w="19050">
            <a:solidFill>
              <a:schemeClr val="tx1"/>
            </a:solidFill>
          </a:ln>
        </p:spPr>
        <p:txBody>
          <a:bodyPr wrap="square" rtlCol="0">
            <a:spAutoFit/>
          </a:bodyPr>
          <a:lstStyle/>
          <a:p>
            <a:r>
              <a:rPr lang="en-US" dirty="0"/>
              <a:t>Mk 3:7-12</a:t>
            </a:r>
          </a:p>
        </p:txBody>
      </p:sp>
      <p:sp>
        <p:nvSpPr>
          <p:cNvPr id="24" name="TextBox 23">
            <a:extLst>
              <a:ext uri="{FF2B5EF4-FFF2-40B4-BE49-F238E27FC236}">
                <a16:creationId xmlns:a16="http://schemas.microsoft.com/office/drawing/2014/main" id="{EA41286E-63AD-5852-B044-520DCA481822}"/>
              </a:ext>
            </a:extLst>
          </p:cNvPr>
          <p:cNvSpPr txBox="1"/>
          <p:nvPr/>
        </p:nvSpPr>
        <p:spPr>
          <a:xfrm>
            <a:off x="8979874" y="2547775"/>
            <a:ext cx="2039815" cy="646331"/>
          </a:xfrm>
          <a:prstGeom prst="rect">
            <a:avLst/>
          </a:prstGeom>
          <a:noFill/>
        </p:spPr>
        <p:txBody>
          <a:bodyPr wrap="square" rtlCol="0">
            <a:spAutoFit/>
          </a:bodyPr>
          <a:lstStyle/>
          <a:p>
            <a:r>
              <a:rPr lang="en-US" b="1" dirty="0"/>
              <a:t>L4 – Grow a  </a:t>
            </a:r>
          </a:p>
          <a:p>
            <a:r>
              <a:rPr lang="en-US" b="1" dirty="0"/>
              <a:t>       ministry 5-10x    </a:t>
            </a:r>
          </a:p>
        </p:txBody>
      </p:sp>
      <p:sp>
        <p:nvSpPr>
          <p:cNvPr id="25" name="TextBox 24">
            <a:extLst>
              <a:ext uri="{FF2B5EF4-FFF2-40B4-BE49-F238E27FC236}">
                <a16:creationId xmlns:a16="http://schemas.microsoft.com/office/drawing/2014/main" id="{D55441AF-0265-AFA9-E916-A87008FDD0E8}"/>
              </a:ext>
            </a:extLst>
          </p:cNvPr>
          <p:cNvSpPr txBox="1"/>
          <p:nvPr/>
        </p:nvSpPr>
        <p:spPr>
          <a:xfrm>
            <a:off x="7503254" y="2221087"/>
            <a:ext cx="1332705" cy="369332"/>
          </a:xfrm>
          <a:prstGeom prst="rect">
            <a:avLst/>
          </a:prstGeom>
          <a:solidFill>
            <a:schemeClr val="bg1"/>
          </a:solidFill>
          <a:ln w="19050">
            <a:solidFill>
              <a:schemeClr val="tx1"/>
            </a:solidFill>
          </a:ln>
        </p:spPr>
        <p:txBody>
          <a:bodyPr wrap="square" rtlCol="0">
            <a:spAutoFit/>
          </a:bodyPr>
          <a:lstStyle/>
          <a:p>
            <a:r>
              <a:rPr lang="en-US" dirty="0"/>
              <a:t>Mk 3:13-20</a:t>
            </a:r>
          </a:p>
        </p:txBody>
      </p:sp>
      <p:sp>
        <p:nvSpPr>
          <p:cNvPr id="26" name="TextBox 25">
            <a:extLst>
              <a:ext uri="{FF2B5EF4-FFF2-40B4-BE49-F238E27FC236}">
                <a16:creationId xmlns:a16="http://schemas.microsoft.com/office/drawing/2014/main" id="{E8535789-671E-2197-5C14-444D0A7BA24D}"/>
              </a:ext>
            </a:extLst>
          </p:cNvPr>
          <p:cNvSpPr txBox="1"/>
          <p:nvPr/>
        </p:nvSpPr>
        <p:spPr>
          <a:xfrm>
            <a:off x="8979874" y="1182563"/>
            <a:ext cx="2039815" cy="923330"/>
          </a:xfrm>
          <a:prstGeom prst="rect">
            <a:avLst/>
          </a:prstGeom>
          <a:noFill/>
        </p:spPr>
        <p:txBody>
          <a:bodyPr wrap="square" rtlCol="0">
            <a:spAutoFit/>
          </a:bodyPr>
          <a:lstStyle/>
          <a:p>
            <a:r>
              <a:rPr lang="en-US" b="1" dirty="0"/>
              <a:t>L5 – Multiply </a:t>
            </a:r>
          </a:p>
          <a:p>
            <a:r>
              <a:rPr lang="en-US" b="1" dirty="0"/>
              <a:t>       leaders and </a:t>
            </a:r>
          </a:p>
          <a:p>
            <a:r>
              <a:rPr lang="en-US" b="1" dirty="0"/>
              <a:t>       ministries</a:t>
            </a:r>
          </a:p>
        </p:txBody>
      </p:sp>
      <p:sp>
        <p:nvSpPr>
          <p:cNvPr id="27" name="TextBox 26">
            <a:extLst>
              <a:ext uri="{FF2B5EF4-FFF2-40B4-BE49-F238E27FC236}">
                <a16:creationId xmlns:a16="http://schemas.microsoft.com/office/drawing/2014/main" id="{671A06A1-D3B7-4099-13D7-9449C25CD048}"/>
              </a:ext>
            </a:extLst>
          </p:cNvPr>
          <p:cNvSpPr txBox="1"/>
          <p:nvPr/>
        </p:nvSpPr>
        <p:spPr>
          <a:xfrm>
            <a:off x="5966819" y="1889684"/>
            <a:ext cx="1214994" cy="369332"/>
          </a:xfrm>
          <a:prstGeom prst="rect">
            <a:avLst/>
          </a:prstGeom>
          <a:solidFill>
            <a:schemeClr val="bg1"/>
          </a:solidFill>
          <a:ln w="19050">
            <a:solidFill>
              <a:schemeClr val="tx1"/>
            </a:solidFill>
          </a:ln>
        </p:spPr>
        <p:txBody>
          <a:bodyPr wrap="square" rtlCol="0">
            <a:spAutoFit/>
          </a:bodyPr>
          <a:lstStyle/>
          <a:p>
            <a:r>
              <a:rPr lang="en-US" dirty="0"/>
              <a:t>Mk 6:7-13</a:t>
            </a:r>
          </a:p>
        </p:txBody>
      </p:sp>
      <p:cxnSp>
        <p:nvCxnSpPr>
          <p:cNvPr id="28" name="Straight Arrow Connector 27">
            <a:extLst>
              <a:ext uri="{FF2B5EF4-FFF2-40B4-BE49-F238E27FC236}">
                <a16:creationId xmlns:a16="http://schemas.microsoft.com/office/drawing/2014/main" id="{285B34DD-75D2-97F4-9D67-1FCA6E1514F5}"/>
              </a:ext>
            </a:extLst>
          </p:cNvPr>
          <p:cNvCxnSpPr>
            <a:cxnSpLocks/>
          </p:cNvCxnSpPr>
          <p:nvPr/>
        </p:nvCxnSpPr>
        <p:spPr>
          <a:xfrm flipH="1">
            <a:off x="2500657" y="4010714"/>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90DEB4D6-7D70-5F96-2C4A-BF64136CF395}"/>
              </a:ext>
            </a:extLst>
          </p:cNvPr>
          <p:cNvCxnSpPr>
            <a:cxnSpLocks/>
          </p:cNvCxnSpPr>
          <p:nvPr/>
        </p:nvCxnSpPr>
        <p:spPr>
          <a:xfrm>
            <a:off x="3097853" y="4148774"/>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DFFA276F-F57B-E296-3AD7-474D05F6DB81}"/>
              </a:ext>
            </a:extLst>
          </p:cNvPr>
          <p:cNvSpPr txBox="1"/>
          <p:nvPr/>
        </p:nvSpPr>
        <p:spPr>
          <a:xfrm>
            <a:off x="2939932" y="3826048"/>
            <a:ext cx="375139" cy="369332"/>
          </a:xfrm>
          <a:prstGeom prst="rect">
            <a:avLst/>
          </a:prstGeom>
          <a:noFill/>
        </p:spPr>
        <p:txBody>
          <a:bodyPr wrap="square" rtlCol="0">
            <a:spAutoFit/>
          </a:bodyPr>
          <a:lstStyle/>
          <a:p>
            <a:r>
              <a:rPr lang="en-US" b="1" dirty="0"/>
              <a:t>X</a:t>
            </a:r>
          </a:p>
        </p:txBody>
      </p:sp>
      <p:sp>
        <p:nvSpPr>
          <p:cNvPr id="31" name="TextBox 30">
            <a:extLst>
              <a:ext uri="{FF2B5EF4-FFF2-40B4-BE49-F238E27FC236}">
                <a16:creationId xmlns:a16="http://schemas.microsoft.com/office/drawing/2014/main" id="{11395AD1-ACF0-BC73-10D1-62C9359E165D}"/>
              </a:ext>
            </a:extLst>
          </p:cNvPr>
          <p:cNvSpPr txBox="1"/>
          <p:nvPr/>
        </p:nvSpPr>
        <p:spPr>
          <a:xfrm>
            <a:off x="1411305" y="3632994"/>
            <a:ext cx="870764" cy="646331"/>
          </a:xfrm>
          <a:prstGeom prst="rect">
            <a:avLst/>
          </a:prstGeom>
          <a:noFill/>
        </p:spPr>
        <p:txBody>
          <a:bodyPr wrap="square" rtlCol="0">
            <a:spAutoFit/>
          </a:bodyPr>
          <a:lstStyle/>
          <a:p>
            <a:r>
              <a:rPr lang="en-US" dirty="0"/>
              <a:t>L3   L3   </a:t>
            </a:r>
          </a:p>
          <a:p>
            <a:r>
              <a:rPr lang="en-US" dirty="0"/>
              <a:t>L3   L3    </a:t>
            </a:r>
          </a:p>
        </p:txBody>
      </p:sp>
      <p:sp>
        <p:nvSpPr>
          <p:cNvPr id="32" name="TextBox 31">
            <a:extLst>
              <a:ext uri="{FF2B5EF4-FFF2-40B4-BE49-F238E27FC236}">
                <a16:creationId xmlns:a16="http://schemas.microsoft.com/office/drawing/2014/main" id="{0A6B556A-783D-685B-5DB5-D0656EB03394}"/>
              </a:ext>
            </a:extLst>
          </p:cNvPr>
          <p:cNvSpPr txBox="1"/>
          <p:nvPr/>
        </p:nvSpPr>
        <p:spPr>
          <a:xfrm>
            <a:off x="4162453" y="1648943"/>
            <a:ext cx="1482925" cy="369332"/>
          </a:xfrm>
          <a:prstGeom prst="rect">
            <a:avLst/>
          </a:prstGeom>
          <a:solidFill>
            <a:schemeClr val="bg1"/>
          </a:solidFill>
          <a:ln w="19050">
            <a:solidFill>
              <a:schemeClr val="tx1"/>
            </a:solidFill>
          </a:ln>
        </p:spPr>
        <p:txBody>
          <a:bodyPr wrap="square" rtlCol="0">
            <a:spAutoFit/>
          </a:bodyPr>
          <a:lstStyle/>
          <a:p>
            <a:r>
              <a:rPr lang="en-US" dirty="0"/>
              <a:t>Luke 10:1-23</a:t>
            </a:r>
          </a:p>
        </p:txBody>
      </p:sp>
      <p:cxnSp>
        <p:nvCxnSpPr>
          <p:cNvPr id="33" name="Straight Arrow Connector 32">
            <a:extLst>
              <a:ext uri="{FF2B5EF4-FFF2-40B4-BE49-F238E27FC236}">
                <a16:creationId xmlns:a16="http://schemas.microsoft.com/office/drawing/2014/main" id="{6DBAFEB8-D743-9BD6-72B1-AEB86ED8F760}"/>
              </a:ext>
            </a:extLst>
          </p:cNvPr>
          <p:cNvCxnSpPr>
            <a:cxnSpLocks/>
          </p:cNvCxnSpPr>
          <p:nvPr/>
        </p:nvCxnSpPr>
        <p:spPr>
          <a:xfrm flipH="1">
            <a:off x="2484895" y="288085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E4A68849-ADE2-F4D4-4AEF-02DEC47B832F}"/>
              </a:ext>
            </a:extLst>
          </p:cNvPr>
          <p:cNvCxnSpPr>
            <a:cxnSpLocks/>
          </p:cNvCxnSpPr>
          <p:nvPr/>
        </p:nvCxnSpPr>
        <p:spPr>
          <a:xfrm>
            <a:off x="3082091" y="301891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46232A7D-203B-D5AD-7B85-D414DA987F7F}"/>
              </a:ext>
            </a:extLst>
          </p:cNvPr>
          <p:cNvSpPr txBox="1"/>
          <p:nvPr/>
        </p:nvSpPr>
        <p:spPr>
          <a:xfrm>
            <a:off x="2924170" y="2696189"/>
            <a:ext cx="375139" cy="369332"/>
          </a:xfrm>
          <a:prstGeom prst="rect">
            <a:avLst/>
          </a:prstGeom>
          <a:noFill/>
        </p:spPr>
        <p:txBody>
          <a:bodyPr wrap="square" rtlCol="0">
            <a:spAutoFit/>
          </a:bodyPr>
          <a:lstStyle/>
          <a:p>
            <a:r>
              <a:rPr lang="en-US" b="1" dirty="0"/>
              <a:t>X</a:t>
            </a:r>
          </a:p>
        </p:txBody>
      </p:sp>
      <p:sp>
        <p:nvSpPr>
          <p:cNvPr id="36" name="TextBox 35">
            <a:extLst>
              <a:ext uri="{FF2B5EF4-FFF2-40B4-BE49-F238E27FC236}">
                <a16:creationId xmlns:a16="http://schemas.microsoft.com/office/drawing/2014/main" id="{1B4F8E43-D03B-4AE3-8ADD-11230E4A4B03}"/>
              </a:ext>
            </a:extLst>
          </p:cNvPr>
          <p:cNvSpPr txBox="1"/>
          <p:nvPr/>
        </p:nvSpPr>
        <p:spPr>
          <a:xfrm>
            <a:off x="1411305" y="2706603"/>
            <a:ext cx="982996" cy="646331"/>
          </a:xfrm>
          <a:prstGeom prst="rect">
            <a:avLst/>
          </a:prstGeom>
          <a:noFill/>
        </p:spPr>
        <p:txBody>
          <a:bodyPr wrap="square" rtlCol="0">
            <a:spAutoFit/>
          </a:bodyPr>
          <a:lstStyle/>
          <a:p>
            <a:r>
              <a:rPr lang="en-US" dirty="0"/>
              <a:t>L4    L4   </a:t>
            </a:r>
          </a:p>
          <a:p>
            <a:r>
              <a:rPr lang="en-US" dirty="0"/>
              <a:t>    </a:t>
            </a:r>
          </a:p>
        </p:txBody>
      </p:sp>
      <p:sp>
        <p:nvSpPr>
          <p:cNvPr id="37" name="TextBox 36">
            <a:extLst>
              <a:ext uri="{FF2B5EF4-FFF2-40B4-BE49-F238E27FC236}">
                <a16:creationId xmlns:a16="http://schemas.microsoft.com/office/drawing/2014/main" id="{5AC5D235-4A2D-BCFD-3089-A8B3A4A656A5}"/>
              </a:ext>
            </a:extLst>
          </p:cNvPr>
          <p:cNvSpPr txBox="1"/>
          <p:nvPr/>
        </p:nvSpPr>
        <p:spPr>
          <a:xfrm>
            <a:off x="5574161" y="1162055"/>
            <a:ext cx="1607652" cy="369332"/>
          </a:xfrm>
          <a:prstGeom prst="rect">
            <a:avLst/>
          </a:prstGeom>
          <a:solidFill>
            <a:schemeClr val="bg1"/>
          </a:solidFill>
          <a:ln w="19050">
            <a:solidFill>
              <a:schemeClr val="tx1"/>
            </a:solidFill>
          </a:ln>
        </p:spPr>
        <p:txBody>
          <a:bodyPr wrap="square" rtlCol="0">
            <a:spAutoFit/>
          </a:bodyPr>
          <a:lstStyle/>
          <a:p>
            <a:r>
              <a:rPr lang="en-US" dirty="0"/>
              <a:t>Matt 28:18-20</a:t>
            </a:r>
          </a:p>
        </p:txBody>
      </p:sp>
      <p:sp>
        <p:nvSpPr>
          <p:cNvPr id="38" name="TextBox 37">
            <a:extLst>
              <a:ext uri="{FF2B5EF4-FFF2-40B4-BE49-F238E27FC236}">
                <a16:creationId xmlns:a16="http://schemas.microsoft.com/office/drawing/2014/main" id="{BF913433-8666-5EDA-2549-901151CEB675}"/>
              </a:ext>
            </a:extLst>
          </p:cNvPr>
          <p:cNvSpPr txBox="1"/>
          <p:nvPr/>
        </p:nvSpPr>
        <p:spPr>
          <a:xfrm>
            <a:off x="3510456" y="813231"/>
            <a:ext cx="1027077" cy="369332"/>
          </a:xfrm>
          <a:prstGeom prst="rect">
            <a:avLst/>
          </a:prstGeom>
          <a:solidFill>
            <a:schemeClr val="bg1"/>
          </a:solidFill>
          <a:ln w="19050">
            <a:solidFill>
              <a:schemeClr val="tx1"/>
            </a:solidFill>
          </a:ln>
        </p:spPr>
        <p:txBody>
          <a:bodyPr wrap="square" rtlCol="0">
            <a:spAutoFit/>
          </a:bodyPr>
          <a:lstStyle/>
          <a:p>
            <a:r>
              <a:rPr lang="en-US" dirty="0"/>
              <a:t>Acts 1-2</a:t>
            </a:r>
          </a:p>
        </p:txBody>
      </p:sp>
      <p:sp>
        <p:nvSpPr>
          <p:cNvPr id="39" name="TextBox 38">
            <a:extLst>
              <a:ext uri="{FF2B5EF4-FFF2-40B4-BE49-F238E27FC236}">
                <a16:creationId xmlns:a16="http://schemas.microsoft.com/office/drawing/2014/main" id="{ECCEE817-8A7F-1DBC-C19A-F59679DF6F63}"/>
              </a:ext>
            </a:extLst>
          </p:cNvPr>
          <p:cNvSpPr txBox="1"/>
          <p:nvPr/>
        </p:nvSpPr>
        <p:spPr>
          <a:xfrm>
            <a:off x="7341815" y="283615"/>
            <a:ext cx="827791" cy="369332"/>
          </a:xfrm>
          <a:prstGeom prst="rect">
            <a:avLst/>
          </a:prstGeom>
          <a:solidFill>
            <a:schemeClr val="bg1"/>
          </a:solidFill>
          <a:ln w="19050">
            <a:solidFill>
              <a:schemeClr val="tx1"/>
            </a:solidFill>
          </a:ln>
        </p:spPr>
        <p:txBody>
          <a:bodyPr wrap="square" rtlCol="0">
            <a:spAutoFit/>
          </a:bodyPr>
          <a:lstStyle/>
          <a:p>
            <a:r>
              <a:rPr lang="en-US" dirty="0"/>
              <a:t>JESUS</a:t>
            </a:r>
          </a:p>
        </p:txBody>
      </p:sp>
    </p:spTree>
    <p:extLst>
      <p:ext uri="{BB962C8B-B14F-4D97-AF65-F5344CB8AC3E}">
        <p14:creationId xmlns:p14="http://schemas.microsoft.com/office/powerpoint/2010/main" val="390733971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4310C-9C47-95B4-94EE-950FB370B9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943C50-79DF-6CA6-5679-1FB20533BB49}"/>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67ED4C52-19BB-9949-81D1-0EAF55C20DB7}"/>
              </a:ext>
            </a:extLst>
          </p:cNvPr>
          <p:cNvPicPr>
            <a:picLocks noChangeAspect="1"/>
          </p:cNvPicPr>
          <p:nvPr/>
        </p:nvPicPr>
        <p:blipFill>
          <a:blip r:embed="rId3"/>
          <a:srcRect b="5835"/>
          <a:stretch>
            <a:fillRect/>
          </a:stretch>
        </p:blipFill>
        <p:spPr>
          <a:xfrm>
            <a:off x="728296" y="59334"/>
            <a:ext cx="10735408" cy="6739332"/>
          </a:xfrm>
          <a:prstGeom prst="rect">
            <a:avLst/>
          </a:prstGeom>
        </p:spPr>
      </p:pic>
      <p:sp>
        <p:nvSpPr>
          <p:cNvPr id="3" name="TextBox 2">
            <a:extLst>
              <a:ext uri="{FF2B5EF4-FFF2-40B4-BE49-F238E27FC236}">
                <a16:creationId xmlns:a16="http://schemas.microsoft.com/office/drawing/2014/main" id="{B01322B5-6CFC-A460-A270-0DA416BB10FF}"/>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0B696B25-8E0B-07D7-5EDF-FC7C0A4CB2A2}"/>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cxnSp>
        <p:nvCxnSpPr>
          <p:cNvPr id="7" name="Straight Arrow Connector 6">
            <a:extLst>
              <a:ext uri="{FF2B5EF4-FFF2-40B4-BE49-F238E27FC236}">
                <a16:creationId xmlns:a16="http://schemas.microsoft.com/office/drawing/2014/main" id="{F67AA09B-01C5-84EF-DC29-733B0FAFDBE5}"/>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4FCE9FD2-0DD0-1739-81CA-D167FC05C555}"/>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84EB7B70-141F-7DCD-CF36-570ACC1C33A0}"/>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EE965B81-FC87-87CC-3DFF-38EF0F0F7403}"/>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BA6A1157-1A99-D1E3-FA19-077C945AE4F9}"/>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cxnSp>
        <p:nvCxnSpPr>
          <p:cNvPr id="13" name="Straight Arrow Connector 12">
            <a:extLst>
              <a:ext uri="{FF2B5EF4-FFF2-40B4-BE49-F238E27FC236}">
                <a16:creationId xmlns:a16="http://schemas.microsoft.com/office/drawing/2014/main" id="{C8A78F3A-0A23-AAB7-3CB6-CD1FAD0D339F}"/>
              </a:ext>
            </a:extLst>
          </p:cNvPr>
          <p:cNvCxnSpPr>
            <a:cxnSpLocks/>
          </p:cNvCxnSpPr>
          <p:nvPr/>
        </p:nvCxnSpPr>
        <p:spPr>
          <a:xfrm flipH="1">
            <a:off x="2533399" y="4887517"/>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E894EBB4-50E7-9784-0DF9-AE8CEE4BCBE2}"/>
              </a:ext>
            </a:extLst>
          </p:cNvPr>
          <p:cNvCxnSpPr>
            <a:cxnSpLocks/>
          </p:cNvCxnSpPr>
          <p:nvPr/>
        </p:nvCxnSpPr>
        <p:spPr>
          <a:xfrm>
            <a:off x="3130595" y="5025577"/>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C3901901-6893-111A-9F31-BB4AC46930C5}"/>
              </a:ext>
            </a:extLst>
          </p:cNvPr>
          <p:cNvSpPr txBox="1"/>
          <p:nvPr/>
        </p:nvSpPr>
        <p:spPr>
          <a:xfrm>
            <a:off x="2972674" y="4702851"/>
            <a:ext cx="375139" cy="369332"/>
          </a:xfrm>
          <a:prstGeom prst="rect">
            <a:avLst/>
          </a:prstGeom>
          <a:noFill/>
        </p:spPr>
        <p:txBody>
          <a:bodyPr wrap="square" rtlCol="0">
            <a:spAutoFit/>
          </a:bodyPr>
          <a:lstStyle/>
          <a:p>
            <a:r>
              <a:rPr lang="en-US" b="1" dirty="0"/>
              <a:t>X</a:t>
            </a:r>
          </a:p>
        </p:txBody>
      </p:sp>
      <p:sp>
        <p:nvSpPr>
          <p:cNvPr id="16" name="TextBox 15">
            <a:extLst>
              <a:ext uri="{FF2B5EF4-FFF2-40B4-BE49-F238E27FC236}">
                <a16:creationId xmlns:a16="http://schemas.microsoft.com/office/drawing/2014/main" id="{8E6CFD68-6EEF-26F5-D225-0B904E685E48}"/>
              </a:ext>
            </a:extLst>
          </p:cNvPr>
          <p:cNvSpPr txBox="1"/>
          <p:nvPr/>
        </p:nvSpPr>
        <p:spPr>
          <a:xfrm>
            <a:off x="3510456" y="6188630"/>
            <a:ext cx="966952" cy="369332"/>
          </a:xfrm>
          <a:prstGeom prst="rect">
            <a:avLst/>
          </a:prstGeom>
          <a:solidFill>
            <a:schemeClr val="bg1"/>
          </a:solidFill>
          <a:ln w="19050">
            <a:solidFill>
              <a:schemeClr val="tx1"/>
            </a:solidFill>
          </a:ln>
        </p:spPr>
        <p:txBody>
          <a:bodyPr wrap="square" rtlCol="0">
            <a:spAutoFit/>
          </a:bodyPr>
          <a:lstStyle/>
          <a:p>
            <a:r>
              <a:rPr lang="en-US" dirty="0"/>
              <a:t>Lk 2:52</a:t>
            </a:r>
          </a:p>
        </p:txBody>
      </p:sp>
      <p:sp>
        <p:nvSpPr>
          <p:cNvPr id="17" name="TextBox 16">
            <a:extLst>
              <a:ext uri="{FF2B5EF4-FFF2-40B4-BE49-F238E27FC236}">
                <a16:creationId xmlns:a16="http://schemas.microsoft.com/office/drawing/2014/main" id="{3E0BA6BE-844F-6253-E051-82155231F1F7}"/>
              </a:ext>
            </a:extLst>
          </p:cNvPr>
          <p:cNvSpPr txBox="1"/>
          <p:nvPr/>
        </p:nvSpPr>
        <p:spPr>
          <a:xfrm>
            <a:off x="7686131" y="5835607"/>
            <a:ext cx="966952" cy="369332"/>
          </a:xfrm>
          <a:prstGeom prst="rect">
            <a:avLst/>
          </a:prstGeom>
          <a:solidFill>
            <a:schemeClr val="bg1"/>
          </a:solidFill>
          <a:ln w="19050">
            <a:solidFill>
              <a:schemeClr val="tx1"/>
            </a:solidFill>
          </a:ln>
        </p:spPr>
        <p:txBody>
          <a:bodyPr wrap="square" rtlCol="0">
            <a:spAutoFit/>
          </a:bodyPr>
          <a:lstStyle/>
          <a:p>
            <a:r>
              <a:rPr lang="en-US" dirty="0"/>
              <a:t>Jn 1:43</a:t>
            </a:r>
          </a:p>
        </p:txBody>
      </p:sp>
      <p:sp>
        <p:nvSpPr>
          <p:cNvPr id="18" name="TextBox 17">
            <a:extLst>
              <a:ext uri="{FF2B5EF4-FFF2-40B4-BE49-F238E27FC236}">
                <a16:creationId xmlns:a16="http://schemas.microsoft.com/office/drawing/2014/main" id="{50F3A578-6D85-B921-2BA3-AED39A418A5A}"/>
              </a:ext>
            </a:extLst>
          </p:cNvPr>
          <p:cNvSpPr txBox="1"/>
          <p:nvPr/>
        </p:nvSpPr>
        <p:spPr>
          <a:xfrm>
            <a:off x="5767993" y="5466275"/>
            <a:ext cx="1095262" cy="369332"/>
          </a:xfrm>
          <a:prstGeom prst="rect">
            <a:avLst/>
          </a:prstGeom>
          <a:solidFill>
            <a:schemeClr val="bg1"/>
          </a:solidFill>
          <a:ln w="19050">
            <a:solidFill>
              <a:schemeClr val="tx1"/>
            </a:solidFill>
          </a:ln>
        </p:spPr>
        <p:txBody>
          <a:bodyPr wrap="square" rtlCol="0">
            <a:spAutoFit/>
          </a:bodyPr>
          <a:lstStyle/>
          <a:p>
            <a:r>
              <a:rPr lang="en-US" dirty="0"/>
              <a:t>Jn 2:1-12</a:t>
            </a:r>
          </a:p>
        </p:txBody>
      </p:sp>
      <p:sp>
        <p:nvSpPr>
          <p:cNvPr id="19" name="TextBox 18">
            <a:extLst>
              <a:ext uri="{FF2B5EF4-FFF2-40B4-BE49-F238E27FC236}">
                <a16:creationId xmlns:a16="http://schemas.microsoft.com/office/drawing/2014/main" id="{9ABBC672-879B-6492-D4BC-0F7F80E599CA}"/>
              </a:ext>
            </a:extLst>
          </p:cNvPr>
          <p:cNvSpPr txBox="1"/>
          <p:nvPr/>
        </p:nvSpPr>
        <p:spPr>
          <a:xfrm>
            <a:off x="7299523" y="4530862"/>
            <a:ext cx="1095262" cy="369332"/>
          </a:xfrm>
          <a:prstGeom prst="rect">
            <a:avLst/>
          </a:prstGeom>
          <a:solidFill>
            <a:schemeClr val="bg1"/>
          </a:solidFill>
          <a:ln w="19050">
            <a:solidFill>
              <a:schemeClr val="tx1"/>
            </a:solidFill>
          </a:ln>
        </p:spPr>
        <p:txBody>
          <a:bodyPr wrap="square" rtlCol="0">
            <a:spAutoFit/>
          </a:bodyPr>
          <a:lstStyle/>
          <a:p>
            <a:r>
              <a:rPr lang="en-US" dirty="0"/>
              <a:t>Mk 1:17</a:t>
            </a:r>
          </a:p>
        </p:txBody>
      </p:sp>
      <p:sp>
        <p:nvSpPr>
          <p:cNvPr id="20" name="TextBox 19">
            <a:extLst>
              <a:ext uri="{FF2B5EF4-FFF2-40B4-BE49-F238E27FC236}">
                <a16:creationId xmlns:a16="http://schemas.microsoft.com/office/drawing/2014/main" id="{4680B1DE-7206-837C-59F0-90614640B89F}"/>
              </a:ext>
            </a:extLst>
          </p:cNvPr>
          <p:cNvSpPr txBox="1"/>
          <p:nvPr/>
        </p:nvSpPr>
        <p:spPr>
          <a:xfrm>
            <a:off x="5428637" y="3953090"/>
            <a:ext cx="1334726" cy="369332"/>
          </a:xfrm>
          <a:prstGeom prst="rect">
            <a:avLst/>
          </a:prstGeom>
          <a:solidFill>
            <a:schemeClr val="bg1"/>
          </a:solidFill>
          <a:ln w="19050">
            <a:solidFill>
              <a:schemeClr val="tx1"/>
            </a:solidFill>
          </a:ln>
        </p:spPr>
        <p:txBody>
          <a:bodyPr wrap="square" rtlCol="0">
            <a:spAutoFit/>
          </a:bodyPr>
          <a:lstStyle/>
          <a:p>
            <a:r>
              <a:rPr lang="en-US" dirty="0"/>
              <a:t>Mk 1:21-34</a:t>
            </a:r>
          </a:p>
        </p:txBody>
      </p:sp>
      <p:sp>
        <p:nvSpPr>
          <p:cNvPr id="21" name="TextBox 20">
            <a:extLst>
              <a:ext uri="{FF2B5EF4-FFF2-40B4-BE49-F238E27FC236}">
                <a16:creationId xmlns:a16="http://schemas.microsoft.com/office/drawing/2014/main" id="{BAF5329D-F38F-4932-45BA-13F152130B3E}"/>
              </a:ext>
            </a:extLst>
          </p:cNvPr>
          <p:cNvSpPr txBox="1"/>
          <p:nvPr/>
        </p:nvSpPr>
        <p:spPr>
          <a:xfrm>
            <a:off x="3655126" y="5096943"/>
            <a:ext cx="882407" cy="369332"/>
          </a:xfrm>
          <a:prstGeom prst="rect">
            <a:avLst/>
          </a:prstGeom>
          <a:solidFill>
            <a:schemeClr val="bg1"/>
          </a:solidFill>
          <a:ln w="19050">
            <a:solidFill>
              <a:schemeClr val="tx1"/>
            </a:solidFill>
          </a:ln>
        </p:spPr>
        <p:txBody>
          <a:bodyPr wrap="square" rtlCol="0">
            <a:spAutoFit/>
          </a:bodyPr>
          <a:lstStyle/>
          <a:p>
            <a:r>
              <a:rPr lang="en-US" dirty="0"/>
              <a:t>Jn 3-4</a:t>
            </a:r>
          </a:p>
        </p:txBody>
      </p:sp>
      <p:sp>
        <p:nvSpPr>
          <p:cNvPr id="6" name="TextBox 5">
            <a:extLst>
              <a:ext uri="{FF2B5EF4-FFF2-40B4-BE49-F238E27FC236}">
                <a16:creationId xmlns:a16="http://schemas.microsoft.com/office/drawing/2014/main" id="{06B57DA6-355D-B2DF-38A8-762327B53C2E}"/>
              </a:ext>
            </a:extLst>
          </p:cNvPr>
          <p:cNvSpPr txBox="1"/>
          <p:nvPr/>
        </p:nvSpPr>
        <p:spPr>
          <a:xfrm>
            <a:off x="8979874" y="3630934"/>
            <a:ext cx="2373926" cy="646331"/>
          </a:xfrm>
          <a:prstGeom prst="rect">
            <a:avLst/>
          </a:prstGeom>
          <a:noFill/>
        </p:spPr>
        <p:txBody>
          <a:bodyPr wrap="square" rtlCol="0">
            <a:spAutoFit/>
          </a:bodyPr>
          <a:lstStyle/>
          <a:p>
            <a:r>
              <a:rPr lang="en-US" b="1" dirty="0"/>
              <a:t>L3 –  Lead a ministry   </a:t>
            </a:r>
          </a:p>
          <a:p>
            <a:r>
              <a:rPr lang="en-US" b="1" dirty="0"/>
              <a:t>      through a team</a:t>
            </a:r>
          </a:p>
        </p:txBody>
      </p:sp>
      <p:sp>
        <p:nvSpPr>
          <p:cNvPr id="12" name="TextBox 11">
            <a:extLst>
              <a:ext uri="{FF2B5EF4-FFF2-40B4-BE49-F238E27FC236}">
                <a16:creationId xmlns:a16="http://schemas.microsoft.com/office/drawing/2014/main" id="{4636A13A-001F-3D7F-2AB2-729B26B0C707}"/>
              </a:ext>
            </a:extLst>
          </p:cNvPr>
          <p:cNvSpPr txBox="1"/>
          <p:nvPr/>
        </p:nvSpPr>
        <p:spPr>
          <a:xfrm>
            <a:off x="1318508" y="4559385"/>
            <a:ext cx="2039815" cy="646331"/>
          </a:xfrm>
          <a:prstGeom prst="rect">
            <a:avLst/>
          </a:prstGeom>
          <a:noFill/>
        </p:spPr>
        <p:txBody>
          <a:bodyPr wrap="square" rtlCol="0">
            <a:spAutoFit/>
          </a:bodyPr>
          <a:lstStyle/>
          <a:p>
            <a:r>
              <a:rPr lang="en-US" dirty="0"/>
              <a:t>L2  L2  L2 </a:t>
            </a:r>
          </a:p>
          <a:p>
            <a:r>
              <a:rPr lang="en-US" dirty="0"/>
              <a:t>L2  L2  L2  </a:t>
            </a:r>
          </a:p>
        </p:txBody>
      </p:sp>
      <p:sp>
        <p:nvSpPr>
          <p:cNvPr id="22" name="TextBox 21">
            <a:extLst>
              <a:ext uri="{FF2B5EF4-FFF2-40B4-BE49-F238E27FC236}">
                <a16:creationId xmlns:a16="http://schemas.microsoft.com/office/drawing/2014/main" id="{E31BDD86-8FB8-8743-B799-158BA287AAC3}"/>
              </a:ext>
            </a:extLst>
          </p:cNvPr>
          <p:cNvSpPr txBox="1"/>
          <p:nvPr/>
        </p:nvSpPr>
        <p:spPr>
          <a:xfrm>
            <a:off x="5648261" y="3290719"/>
            <a:ext cx="1214994" cy="369332"/>
          </a:xfrm>
          <a:prstGeom prst="rect">
            <a:avLst/>
          </a:prstGeom>
          <a:solidFill>
            <a:schemeClr val="bg1"/>
          </a:solidFill>
          <a:ln w="19050">
            <a:solidFill>
              <a:schemeClr val="tx1"/>
            </a:solidFill>
          </a:ln>
        </p:spPr>
        <p:txBody>
          <a:bodyPr wrap="square" rtlCol="0">
            <a:spAutoFit/>
          </a:bodyPr>
          <a:lstStyle/>
          <a:p>
            <a:r>
              <a:rPr lang="en-US" dirty="0"/>
              <a:t>Mk 2:1-17</a:t>
            </a:r>
          </a:p>
        </p:txBody>
      </p:sp>
      <p:sp>
        <p:nvSpPr>
          <p:cNvPr id="23" name="TextBox 22">
            <a:extLst>
              <a:ext uri="{FF2B5EF4-FFF2-40B4-BE49-F238E27FC236}">
                <a16:creationId xmlns:a16="http://schemas.microsoft.com/office/drawing/2014/main" id="{09C14426-009E-ED17-24B8-DD96B70E7FB3}"/>
              </a:ext>
            </a:extLst>
          </p:cNvPr>
          <p:cNvSpPr txBox="1"/>
          <p:nvPr/>
        </p:nvSpPr>
        <p:spPr>
          <a:xfrm>
            <a:off x="6084529" y="2686274"/>
            <a:ext cx="1214994" cy="369332"/>
          </a:xfrm>
          <a:prstGeom prst="rect">
            <a:avLst/>
          </a:prstGeom>
          <a:solidFill>
            <a:schemeClr val="bg1"/>
          </a:solidFill>
          <a:ln w="19050">
            <a:solidFill>
              <a:schemeClr val="tx1"/>
            </a:solidFill>
          </a:ln>
        </p:spPr>
        <p:txBody>
          <a:bodyPr wrap="square" rtlCol="0">
            <a:spAutoFit/>
          </a:bodyPr>
          <a:lstStyle/>
          <a:p>
            <a:r>
              <a:rPr lang="en-US" dirty="0"/>
              <a:t>Mk 3:7-12</a:t>
            </a:r>
          </a:p>
        </p:txBody>
      </p:sp>
      <p:sp>
        <p:nvSpPr>
          <p:cNvPr id="24" name="TextBox 23">
            <a:extLst>
              <a:ext uri="{FF2B5EF4-FFF2-40B4-BE49-F238E27FC236}">
                <a16:creationId xmlns:a16="http://schemas.microsoft.com/office/drawing/2014/main" id="{FD00B4E0-9F7A-9C9F-DA22-3E2B0E8FCE3A}"/>
              </a:ext>
            </a:extLst>
          </p:cNvPr>
          <p:cNvSpPr txBox="1"/>
          <p:nvPr/>
        </p:nvSpPr>
        <p:spPr>
          <a:xfrm>
            <a:off x="8979874" y="2547775"/>
            <a:ext cx="2039815" cy="646331"/>
          </a:xfrm>
          <a:prstGeom prst="rect">
            <a:avLst/>
          </a:prstGeom>
          <a:noFill/>
        </p:spPr>
        <p:txBody>
          <a:bodyPr wrap="square" rtlCol="0">
            <a:spAutoFit/>
          </a:bodyPr>
          <a:lstStyle/>
          <a:p>
            <a:r>
              <a:rPr lang="en-US" b="1" dirty="0"/>
              <a:t>L4 – Grow a  </a:t>
            </a:r>
          </a:p>
          <a:p>
            <a:r>
              <a:rPr lang="en-US" b="1" dirty="0"/>
              <a:t>       ministry 5-10x    </a:t>
            </a:r>
          </a:p>
        </p:txBody>
      </p:sp>
      <p:sp>
        <p:nvSpPr>
          <p:cNvPr id="25" name="TextBox 24">
            <a:extLst>
              <a:ext uri="{FF2B5EF4-FFF2-40B4-BE49-F238E27FC236}">
                <a16:creationId xmlns:a16="http://schemas.microsoft.com/office/drawing/2014/main" id="{E581C307-E236-C094-2F38-7C33E7FEEBA9}"/>
              </a:ext>
            </a:extLst>
          </p:cNvPr>
          <p:cNvSpPr txBox="1"/>
          <p:nvPr/>
        </p:nvSpPr>
        <p:spPr>
          <a:xfrm>
            <a:off x="7503254" y="2221087"/>
            <a:ext cx="1332705" cy="369332"/>
          </a:xfrm>
          <a:prstGeom prst="rect">
            <a:avLst/>
          </a:prstGeom>
          <a:solidFill>
            <a:schemeClr val="bg1"/>
          </a:solidFill>
          <a:ln w="19050">
            <a:solidFill>
              <a:schemeClr val="tx1"/>
            </a:solidFill>
          </a:ln>
        </p:spPr>
        <p:txBody>
          <a:bodyPr wrap="square" rtlCol="0">
            <a:spAutoFit/>
          </a:bodyPr>
          <a:lstStyle/>
          <a:p>
            <a:r>
              <a:rPr lang="en-US" dirty="0"/>
              <a:t>Mk 3:13-20</a:t>
            </a:r>
          </a:p>
        </p:txBody>
      </p:sp>
      <p:sp>
        <p:nvSpPr>
          <p:cNvPr id="26" name="TextBox 25">
            <a:extLst>
              <a:ext uri="{FF2B5EF4-FFF2-40B4-BE49-F238E27FC236}">
                <a16:creationId xmlns:a16="http://schemas.microsoft.com/office/drawing/2014/main" id="{5319C3A9-6181-C961-7779-A31962FE3418}"/>
              </a:ext>
            </a:extLst>
          </p:cNvPr>
          <p:cNvSpPr txBox="1"/>
          <p:nvPr/>
        </p:nvSpPr>
        <p:spPr>
          <a:xfrm>
            <a:off x="8979874" y="1182563"/>
            <a:ext cx="2039815" cy="923330"/>
          </a:xfrm>
          <a:prstGeom prst="rect">
            <a:avLst/>
          </a:prstGeom>
          <a:noFill/>
        </p:spPr>
        <p:txBody>
          <a:bodyPr wrap="square" rtlCol="0">
            <a:spAutoFit/>
          </a:bodyPr>
          <a:lstStyle/>
          <a:p>
            <a:r>
              <a:rPr lang="en-US" b="1" dirty="0"/>
              <a:t>L5 – Multiply </a:t>
            </a:r>
          </a:p>
          <a:p>
            <a:r>
              <a:rPr lang="en-US" b="1" dirty="0"/>
              <a:t>       leaders and </a:t>
            </a:r>
          </a:p>
          <a:p>
            <a:r>
              <a:rPr lang="en-US" b="1" dirty="0"/>
              <a:t>       ministries</a:t>
            </a:r>
          </a:p>
        </p:txBody>
      </p:sp>
      <p:sp>
        <p:nvSpPr>
          <p:cNvPr id="27" name="TextBox 26">
            <a:extLst>
              <a:ext uri="{FF2B5EF4-FFF2-40B4-BE49-F238E27FC236}">
                <a16:creationId xmlns:a16="http://schemas.microsoft.com/office/drawing/2014/main" id="{26759339-7ACF-E70A-C0C6-BCC6EF9F4C34}"/>
              </a:ext>
            </a:extLst>
          </p:cNvPr>
          <p:cNvSpPr txBox="1"/>
          <p:nvPr/>
        </p:nvSpPr>
        <p:spPr>
          <a:xfrm>
            <a:off x="5966819" y="1889684"/>
            <a:ext cx="1214994" cy="369332"/>
          </a:xfrm>
          <a:prstGeom prst="rect">
            <a:avLst/>
          </a:prstGeom>
          <a:solidFill>
            <a:schemeClr val="bg1"/>
          </a:solidFill>
          <a:ln w="19050">
            <a:solidFill>
              <a:schemeClr val="tx1"/>
            </a:solidFill>
          </a:ln>
        </p:spPr>
        <p:txBody>
          <a:bodyPr wrap="square" rtlCol="0">
            <a:spAutoFit/>
          </a:bodyPr>
          <a:lstStyle/>
          <a:p>
            <a:r>
              <a:rPr lang="en-US" dirty="0"/>
              <a:t>Mk 6:7-13</a:t>
            </a:r>
          </a:p>
        </p:txBody>
      </p:sp>
      <p:cxnSp>
        <p:nvCxnSpPr>
          <p:cNvPr id="28" name="Straight Arrow Connector 27">
            <a:extLst>
              <a:ext uri="{FF2B5EF4-FFF2-40B4-BE49-F238E27FC236}">
                <a16:creationId xmlns:a16="http://schemas.microsoft.com/office/drawing/2014/main" id="{78BFC5F9-13B7-A60D-C787-62CEFE143ECC}"/>
              </a:ext>
            </a:extLst>
          </p:cNvPr>
          <p:cNvCxnSpPr>
            <a:cxnSpLocks/>
          </p:cNvCxnSpPr>
          <p:nvPr/>
        </p:nvCxnSpPr>
        <p:spPr>
          <a:xfrm flipH="1">
            <a:off x="2500657" y="4010714"/>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59724FEF-9646-C575-63B7-2F42B8A0F5C6}"/>
              </a:ext>
            </a:extLst>
          </p:cNvPr>
          <p:cNvCxnSpPr>
            <a:cxnSpLocks/>
          </p:cNvCxnSpPr>
          <p:nvPr/>
        </p:nvCxnSpPr>
        <p:spPr>
          <a:xfrm>
            <a:off x="3097853" y="4148774"/>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CE5EDD05-1486-E5CE-DB74-EF7D86C71635}"/>
              </a:ext>
            </a:extLst>
          </p:cNvPr>
          <p:cNvSpPr txBox="1"/>
          <p:nvPr/>
        </p:nvSpPr>
        <p:spPr>
          <a:xfrm>
            <a:off x="2939932" y="3826048"/>
            <a:ext cx="375139" cy="369332"/>
          </a:xfrm>
          <a:prstGeom prst="rect">
            <a:avLst/>
          </a:prstGeom>
          <a:noFill/>
        </p:spPr>
        <p:txBody>
          <a:bodyPr wrap="square" rtlCol="0">
            <a:spAutoFit/>
          </a:bodyPr>
          <a:lstStyle/>
          <a:p>
            <a:r>
              <a:rPr lang="en-US" b="1" dirty="0"/>
              <a:t>X</a:t>
            </a:r>
          </a:p>
        </p:txBody>
      </p:sp>
      <p:sp>
        <p:nvSpPr>
          <p:cNvPr id="31" name="TextBox 30">
            <a:extLst>
              <a:ext uri="{FF2B5EF4-FFF2-40B4-BE49-F238E27FC236}">
                <a16:creationId xmlns:a16="http://schemas.microsoft.com/office/drawing/2014/main" id="{53AE24BE-9B8A-100B-13E7-B683F28F0DA8}"/>
              </a:ext>
            </a:extLst>
          </p:cNvPr>
          <p:cNvSpPr txBox="1"/>
          <p:nvPr/>
        </p:nvSpPr>
        <p:spPr>
          <a:xfrm>
            <a:off x="1411305" y="3632994"/>
            <a:ext cx="870764" cy="646331"/>
          </a:xfrm>
          <a:prstGeom prst="rect">
            <a:avLst/>
          </a:prstGeom>
          <a:noFill/>
        </p:spPr>
        <p:txBody>
          <a:bodyPr wrap="square" rtlCol="0">
            <a:spAutoFit/>
          </a:bodyPr>
          <a:lstStyle/>
          <a:p>
            <a:r>
              <a:rPr lang="en-US" dirty="0"/>
              <a:t>L3   L3   </a:t>
            </a:r>
          </a:p>
          <a:p>
            <a:r>
              <a:rPr lang="en-US" dirty="0"/>
              <a:t>L3   L3    </a:t>
            </a:r>
          </a:p>
        </p:txBody>
      </p:sp>
      <p:sp>
        <p:nvSpPr>
          <p:cNvPr id="32" name="TextBox 31">
            <a:extLst>
              <a:ext uri="{FF2B5EF4-FFF2-40B4-BE49-F238E27FC236}">
                <a16:creationId xmlns:a16="http://schemas.microsoft.com/office/drawing/2014/main" id="{E79E5204-D352-2E55-2A82-AC0089D807D6}"/>
              </a:ext>
            </a:extLst>
          </p:cNvPr>
          <p:cNvSpPr txBox="1"/>
          <p:nvPr/>
        </p:nvSpPr>
        <p:spPr>
          <a:xfrm>
            <a:off x="4162453" y="1648943"/>
            <a:ext cx="1482925" cy="369332"/>
          </a:xfrm>
          <a:prstGeom prst="rect">
            <a:avLst/>
          </a:prstGeom>
          <a:solidFill>
            <a:schemeClr val="bg1"/>
          </a:solidFill>
          <a:ln w="19050">
            <a:solidFill>
              <a:schemeClr val="tx1"/>
            </a:solidFill>
          </a:ln>
        </p:spPr>
        <p:txBody>
          <a:bodyPr wrap="square" rtlCol="0">
            <a:spAutoFit/>
          </a:bodyPr>
          <a:lstStyle/>
          <a:p>
            <a:r>
              <a:rPr lang="en-US" dirty="0"/>
              <a:t>Luke 10:1-23</a:t>
            </a:r>
          </a:p>
        </p:txBody>
      </p:sp>
      <p:cxnSp>
        <p:nvCxnSpPr>
          <p:cNvPr id="33" name="Straight Arrow Connector 32">
            <a:extLst>
              <a:ext uri="{FF2B5EF4-FFF2-40B4-BE49-F238E27FC236}">
                <a16:creationId xmlns:a16="http://schemas.microsoft.com/office/drawing/2014/main" id="{14F78331-D27E-85C5-94A8-12B72EF9DC4A}"/>
              </a:ext>
            </a:extLst>
          </p:cNvPr>
          <p:cNvCxnSpPr>
            <a:cxnSpLocks/>
          </p:cNvCxnSpPr>
          <p:nvPr/>
        </p:nvCxnSpPr>
        <p:spPr>
          <a:xfrm flipH="1">
            <a:off x="2484895" y="288085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BB914E30-CF5E-E92C-54AE-FBDCBD8C3886}"/>
              </a:ext>
            </a:extLst>
          </p:cNvPr>
          <p:cNvCxnSpPr>
            <a:cxnSpLocks/>
          </p:cNvCxnSpPr>
          <p:nvPr/>
        </p:nvCxnSpPr>
        <p:spPr>
          <a:xfrm>
            <a:off x="3082091" y="301891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A3C089C5-FCDD-D81A-F258-9EB5E5998D2C}"/>
              </a:ext>
            </a:extLst>
          </p:cNvPr>
          <p:cNvSpPr txBox="1"/>
          <p:nvPr/>
        </p:nvSpPr>
        <p:spPr>
          <a:xfrm>
            <a:off x="2924170" y="2696189"/>
            <a:ext cx="375139" cy="369332"/>
          </a:xfrm>
          <a:prstGeom prst="rect">
            <a:avLst/>
          </a:prstGeom>
          <a:noFill/>
        </p:spPr>
        <p:txBody>
          <a:bodyPr wrap="square" rtlCol="0">
            <a:spAutoFit/>
          </a:bodyPr>
          <a:lstStyle/>
          <a:p>
            <a:r>
              <a:rPr lang="en-US" b="1" dirty="0"/>
              <a:t>X</a:t>
            </a:r>
          </a:p>
        </p:txBody>
      </p:sp>
      <p:sp>
        <p:nvSpPr>
          <p:cNvPr id="36" name="TextBox 35">
            <a:extLst>
              <a:ext uri="{FF2B5EF4-FFF2-40B4-BE49-F238E27FC236}">
                <a16:creationId xmlns:a16="http://schemas.microsoft.com/office/drawing/2014/main" id="{300B7A1A-1D01-0625-4CEF-2536DFDD5006}"/>
              </a:ext>
            </a:extLst>
          </p:cNvPr>
          <p:cNvSpPr txBox="1"/>
          <p:nvPr/>
        </p:nvSpPr>
        <p:spPr>
          <a:xfrm>
            <a:off x="1411305" y="2706603"/>
            <a:ext cx="982996" cy="646331"/>
          </a:xfrm>
          <a:prstGeom prst="rect">
            <a:avLst/>
          </a:prstGeom>
          <a:noFill/>
        </p:spPr>
        <p:txBody>
          <a:bodyPr wrap="square" rtlCol="0">
            <a:spAutoFit/>
          </a:bodyPr>
          <a:lstStyle/>
          <a:p>
            <a:r>
              <a:rPr lang="en-US" dirty="0"/>
              <a:t>L4    L4   </a:t>
            </a:r>
          </a:p>
          <a:p>
            <a:r>
              <a:rPr lang="en-US" dirty="0"/>
              <a:t>    </a:t>
            </a:r>
          </a:p>
        </p:txBody>
      </p:sp>
      <p:sp>
        <p:nvSpPr>
          <p:cNvPr id="37" name="TextBox 36">
            <a:extLst>
              <a:ext uri="{FF2B5EF4-FFF2-40B4-BE49-F238E27FC236}">
                <a16:creationId xmlns:a16="http://schemas.microsoft.com/office/drawing/2014/main" id="{2BEDF30E-C2EE-5821-8E59-6686F8C89422}"/>
              </a:ext>
            </a:extLst>
          </p:cNvPr>
          <p:cNvSpPr txBox="1"/>
          <p:nvPr/>
        </p:nvSpPr>
        <p:spPr>
          <a:xfrm>
            <a:off x="5574161" y="1162055"/>
            <a:ext cx="1607652" cy="369332"/>
          </a:xfrm>
          <a:prstGeom prst="rect">
            <a:avLst/>
          </a:prstGeom>
          <a:solidFill>
            <a:schemeClr val="bg1"/>
          </a:solidFill>
          <a:ln w="19050">
            <a:solidFill>
              <a:schemeClr val="tx1"/>
            </a:solidFill>
          </a:ln>
        </p:spPr>
        <p:txBody>
          <a:bodyPr wrap="square" rtlCol="0">
            <a:spAutoFit/>
          </a:bodyPr>
          <a:lstStyle/>
          <a:p>
            <a:r>
              <a:rPr lang="en-US" dirty="0"/>
              <a:t>Matt 28:18-20</a:t>
            </a:r>
          </a:p>
        </p:txBody>
      </p:sp>
      <p:sp>
        <p:nvSpPr>
          <p:cNvPr id="38" name="TextBox 37">
            <a:extLst>
              <a:ext uri="{FF2B5EF4-FFF2-40B4-BE49-F238E27FC236}">
                <a16:creationId xmlns:a16="http://schemas.microsoft.com/office/drawing/2014/main" id="{B46CA2DA-A698-6DCC-20F1-E019005AA242}"/>
              </a:ext>
            </a:extLst>
          </p:cNvPr>
          <p:cNvSpPr txBox="1"/>
          <p:nvPr/>
        </p:nvSpPr>
        <p:spPr>
          <a:xfrm>
            <a:off x="3510456" y="813231"/>
            <a:ext cx="1027077" cy="369332"/>
          </a:xfrm>
          <a:prstGeom prst="rect">
            <a:avLst/>
          </a:prstGeom>
          <a:solidFill>
            <a:schemeClr val="bg1"/>
          </a:solidFill>
          <a:ln w="19050">
            <a:solidFill>
              <a:schemeClr val="tx1"/>
            </a:solidFill>
          </a:ln>
        </p:spPr>
        <p:txBody>
          <a:bodyPr wrap="square" rtlCol="0">
            <a:spAutoFit/>
          </a:bodyPr>
          <a:lstStyle/>
          <a:p>
            <a:r>
              <a:rPr lang="en-US" dirty="0"/>
              <a:t>Acts 1-2</a:t>
            </a:r>
          </a:p>
        </p:txBody>
      </p:sp>
      <p:sp>
        <p:nvSpPr>
          <p:cNvPr id="39" name="TextBox 38">
            <a:extLst>
              <a:ext uri="{FF2B5EF4-FFF2-40B4-BE49-F238E27FC236}">
                <a16:creationId xmlns:a16="http://schemas.microsoft.com/office/drawing/2014/main" id="{7E08DDAF-3257-AE53-13DA-AABE3F907BF7}"/>
              </a:ext>
            </a:extLst>
          </p:cNvPr>
          <p:cNvSpPr txBox="1"/>
          <p:nvPr/>
        </p:nvSpPr>
        <p:spPr>
          <a:xfrm>
            <a:off x="1411304" y="1449230"/>
            <a:ext cx="746468" cy="646331"/>
          </a:xfrm>
          <a:prstGeom prst="rect">
            <a:avLst/>
          </a:prstGeom>
          <a:noFill/>
        </p:spPr>
        <p:txBody>
          <a:bodyPr wrap="square" rtlCol="0">
            <a:spAutoFit/>
          </a:bodyPr>
          <a:lstStyle/>
          <a:p>
            <a:r>
              <a:rPr lang="en-US" dirty="0"/>
              <a:t>L5   </a:t>
            </a:r>
          </a:p>
          <a:p>
            <a:r>
              <a:rPr lang="en-US" dirty="0"/>
              <a:t>    </a:t>
            </a:r>
          </a:p>
        </p:txBody>
      </p:sp>
      <p:cxnSp>
        <p:nvCxnSpPr>
          <p:cNvPr id="40" name="Straight Arrow Connector 39">
            <a:extLst>
              <a:ext uri="{FF2B5EF4-FFF2-40B4-BE49-F238E27FC236}">
                <a16:creationId xmlns:a16="http://schemas.microsoft.com/office/drawing/2014/main" id="{9C243B15-83D2-C901-26A8-A9610A8D4157}"/>
              </a:ext>
            </a:extLst>
          </p:cNvPr>
          <p:cNvCxnSpPr>
            <a:cxnSpLocks/>
          </p:cNvCxnSpPr>
          <p:nvPr/>
        </p:nvCxnSpPr>
        <p:spPr>
          <a:xfrm flipH="1">
            <a:off x="2379790" y="1609109"/>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41" name="Straight Arrow Connector 40">
            <a:extLst>
              <a:ext uri="{FF2B5EF4-FFF2-40B4-BE49-F238E27FC236}">
                <a16:creationId xmlns:a16="http://schemas.microsoft.com/office/drawing/2014/main" id="{470F0E80-7E94-89CC-08B6-A6D38640B44D}"/>
              </a:ext>
            </a:extLst>
          </p:cNvPr>
          <p:cNvCxnSpPr>
            <a:cxnSpLocks/>
          </p:cNvCxnSpPr>
          <p:nvPr/>
        </p:nvCxnSpPr>
        <p:spPr>
          <a:xfrm>
            <a:off x="2976986" y="1747169"/>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92F5A8C3-A793-8F8A-F329-CAF21CF0FB51}"/>
              </a:ext>
            </a:extLst>
          </p:cNvPr>
          <p:cNvSpPr txBox="1"/>
          <p:nvPr/>
        </p:nvSpPr>
        <p:spPr>
          <a:xfrm>
            <a:off x="2819065" y="1424443"/>
            <a:ext cx="375139" cy="369332"/>
          </a:xfrm>
          <a:prstGeom prst="rect">
            <a:avLst/>
          </a:prstGeom>
          <a:noFill/>
        </p:spPr>
        <p:txBody>
          <a:bodyPr wrap="square" rtlCol="0">
            <a:spAutoFit/>
          </a:bodyPr>
          <a:lstStyle/>
          <a:p>
            <a:r>
              <a:rPr lang="en-US" b="1" dirty="0"/>
              <a:t>X</a:t>
            </a:r>
          </a:p>
        </p:txBody>
      </p:sp>
      <p:sp>
        <p:nvSpPr>
          <p:cNvPr id="43" name="TextBox 42">
            <a:extLst>
              <a:ext uri="{FF2B5EF4-FFF2-40B4-BE49-F238E27FC236}">
                <a16:creationId xmlns:a16="http://schemas.microsoft.com/office/drawing/2014/main" id="{A05B580A-0577-74EE-B955-C6D775BD2954}"/>
              </a:ext>
            </a:extLst>
          </p:cNvPr>
          <p:cNvSpPr txBox="1"/>
          <p:nvPr/>
        </p:nvSpPr>
        <p:spPr>
          <a:xfrm>
            <a:off x="7341815" y="283615"/>
            <a:ext cx="827791" cy="369332"/>
          </a:xfrm>
          <a:prstGeom prst="rect">
            <a:avLst/>
          </a:prstGeom>
          <a:solidFill>
            <a:schemeClr val="bg1"/>
          </a:solidFill>
          <a:ln w="19050">
            <a:solidFill>
              <a:schemeClr val="tx1"/>
            </a:solidFill>
          </a:ln>
        </p:spPr>
        <p:txBody>
          <a:bodyPr wrap="square" rtlCol="0">
            <a:spAutoFit/>
          </a:bodyPr>
          <a:lstStyle/>
          <a:p>
            <a:r>
              <a:rPr lang="en-US" dirty="0"/>
              <a:t>JESUS</a:t>
            </a:r>
          </a:p>
        </p:txBody>
      </p:sp>
    </p:spTree>
    <p:extLst>
      <p:ext uri="{BB962C8B-B14F-4D97-AF65-F5344CB8AC3E}">
        <p14:creationId xmlns:p14="http://schemas.microsoft.com/office/powerpoint/2010/main" val="178412478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CB8F9-D35A-18B8-19DE-FC1168FCAB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EAF123-0526-33FF-A1FF-ED6A34C1125B}"/>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CAC00EED-350C-E3E2-D67E-CA04DA0BE5F0}"/>
              </a:ext>
            </a:extLst>
          </p:cNvPr>
          <p:cNvPicPr>
            <a:picLocks noChangeAspect="1"/>
          </p:cNvPicPr>
          <p:nvPr/>
        </p:nvPicPr>
        <p:blipFill>
          <a:blip r:embed="rId3"/>
          <a:srcRect b="5835"/>
          <a:stretch>
            <a:fillRect/>
          </a:stretch>
        </p:blipFill>
        <p:spPr>
          <a:xfrm>
            <a:off x="728296" y="59334"/>
            <a:ext cx="10735408" cy="6739332"/>
          </a:xfrm>
          <a:prstGeom prst="rect">
            <a:avLst/>
          </a:prstGeom>
        </p:spPr>
      </p:pic>
      <p:sp>
        <p:nvSpPr>
          <p:cNvPr id="6" name="TextBox 5">
            <a:extLst>
              <a:ext uri="{FF2B5EF4-FFF2-40B4-BE49-F238E27FC236}">
                <a16:creationId xmlns:a16="http://schemas.microsoft.com/office/drawing/2014/main" id="{F71416B5-C03D-709A-A781-BE256A0259C6}"/>
              </a:ext>
            </a:extLst>
          </p:cNvPr>
          <p:cNvSpPr txBox="1"/>
          <p:nvPr/>
        </p:nvSpPr>
        <p:spPr>
          <a:xfrm>
            <a:off x="7341815" y="283615"/>
            <a:ext cx="827791" cy="369332"/>
          </a:xfrm>
          <a:prstGeom prst="rect">
            <a:avLst/>
          </a:prstGeom>
          <a:solidFill>
            <a:schemeClr val="bg1"/>
          </a:solidFill>
          <a:ln w="19050">
            <a:solidFill>
              <a:schemeClr val="tx1"/>
            </a:solidFill>
          </a:ln>
        </p:spPr>
        <p:txBody>
          <a:bodyPr wrap="square" rtlCol="0">
            <a:spAutoFit/>
          </a:bodyPr>
          <a:lstStyle/>
          <a:p>
            <a:r>
              <a:rPr lang="en-US" dirty="0"/>
              <a:t>PETER</a:t>
            </a:r>
          </a:p>
        </p:txBody>
      </p:sp>
    </p:spTree>
    <p:extLst>
      <p:ext uri="{BB962C8B-B14F-4D97-AF65-F5344CB8AC3E}">
        <p14:creationId xmlns:p14="http://schemas.microsoft.com/office/powerpoint/2010/main" val="14511079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38B5F-FB03-1019-EF83-4B12CB0560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063E9D-1C35-0446-A036-CAE8D33EF073}"/>
              </a:ext>
            </a:extLst>
          </p:cNvPr>
          <p:cNvSpPr>
            <a:spLocks noGrp="1"/>
          </p:cNvSpPr>
          <p:nvPr>
            <p:ph type="title"/>
          </p:nvPr>
        </p:nvSpPr>
        <p:spPr>
          <a:xfrm>
            <a:off x="838200" y="246911"/>
            <a:ext cx="10515600" cy="868252"/>
          </a:xfrm>
        </p:spPr>
        <p:txBody>
          <a:bodyPr/>
          <a:lstStyle/>
          <a:p>
            <a:r>
              <a:rPr lang="en-US" dirty="0"/>
              <a:t>Multiplying Leaders</a:t>
            </a:r>
          </a:p>
        </p:txBody>
      </p:sp>
      <p:pic>
        <p:nvPicPr>
          <p:cNvPr id="4" name="Picture 3">
            <a:extLst>
              <a:ext uri="{FF2B5EF4-FFF2-40B4-BE49-F238E27FC236}">
                <a16:creationId xmlns:a16="http://schemas.microsoft.com/office/drawing/2014/main" id="{B9CFCD6E-A6FE-75D3-8D63-2B9FDD4BA977}"/>
              </a:ext>
            </a:extLst>
          </p:cNvPr>
          <p:cNvPicPr>
            <a:picLocks noChangeAspect="1"/>
          </p:cNvPicPr>
          <p:nvPr/>
        </p:nvPicPr>
        <p:blipFill>
          <a:blip r:embed="rId3"/>
          <a:srcRect b="5835"/>
          <a:stretch>
            <a:fillRect/>
          </a:stretch>
        </p:blipFill>
        <p:spPr>
          <a:xfrm>
            <a:off x="728296" y="59334"/>
            <a:ext cx="10735408" cy="6739332"/>
          </a:xfrm>
          <a:prstGeom prst="rect">
            <a:avLst/>
          </a:prstGeom>
        </p:spPr>
      </p:pic>
      <p:sp>
        <p:nvSpPr>
          <p:cNvPr id="3" name="TextBox 2">
            <a:extLst>
              <a:ext uri="{FF2B5EF4-FFF2-40B4-BE49-F238E27FC236}">
                <a16:creationId xmlns:a16="http://schemas.microsoft.com/office/drawing/2014/main" id="{3ACD901C-555A-5383-1ED1-5D1FE262A232}"/>
              </a:ext>
            </a:extLst>
          </p:cNvPr>
          <p:cNvSpPr txBox="1"/>
          <p:nvPr/>
        </p:nvSpPr>
        <p:spPr>
          <a:xfrm>
            <a:off x="9038486" y="6118299"/>
            <a:ext cx="2039815" cy="369332"/>
          </a:xfrm>
          <a:prstGeom prst="rect">
            <a:avLst/>
          </a:prstGeom>
          <a:noFill/>
        </p:spPr>
        <p:txBody>
          <a:bodyPr wrap="square" rtlCol="0">
            <a:spAutoFit/>
          </a:bodyPr>
          <a:lstStyle/>
          <a:p>
            <a:r>
              <a:rPr lang="en-US" b="1" dirty="0"/>
              <a:t>L0 - Follower</a:t>
            </a:r>
          </a:p>
        </p:txBody>
      </p:sp>
      <p:sp>
        <p:nvSpPr>
          <p:cNvPr id="5" name="TextBox 4">
            <a:extLst>
              <a:ext uri="{FF2B5EF4-FFF2-40B4-BE49-F238E27FC236}">
                <a16:creationId xmlns:a16="http://schemas.microsoft.com/office/drawing/2014/main" id="{D5C43E23-8A09-F2DA-5E24-CFE057708B1B}"/>
              </a:ext>
            </a:extLst>
          </p:cNvPr>
          <p:cNvSpPr txBox="1"/>
          <p:nvPr/>
        </p:nvSpPr>
        <p:spPr>
          <a:xfrm>
            <a:off x="9038486" y="5437932"/>
            <a:ext cx="2039815" cy="369332"/>
          </a:xfrm>
          <a:prstGeom prst="rect">
            <a:avLst/>
          </a:prstGeom>
          <a:noFill/>
        </p:spPr>
        <p:txBody>
          <a:bodyPr wrap="square" rtlCol="0">
            <a:spAutoFit/>
          </a:bodyPr>
          <a:lstStyle/>
          <a:p>
            <a:r>
              <a:rPr lang="en-US" b="1" dirty="0"/>
              <a:t>L1 – Lead a Family</a:t>
            </a:r>
          </a:p>
        </p:txBody>
      </p:sp>
      <p:cxnSp>
        <p:nvCxnSpPr>
          <p:cNvPr id="7" name="Straight Arrow Connector 6">
            <a:extLst>
              <a:ext uri="{FF2B5EF4-FFF2-40B4-BE49-F238E27FC236}">
                <a16:creationId xmlns:a16="http://schemas.microsoft.com/office/drawing/2014/main" id="{90E2990A-EEF8-2F2C-A9EB-72ECF2983254}"/>
              </a:ext>
            </a:extLst>
          </p:cNvPr>
          <p:cNvCxnSpPr>
            <a:cxnSpLocks/>
          </p:cNvCxnSpPr>
          <p:nvPr/>
        </p:nvCxnSpPr>
        <p:spPr>
          <a:xfrm flipH="1">
            <a:off x="2555631" y="562121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DAF60CBF-4BF7-88E3-134F-FAA341999EA0}"/>
              </a:ext>
            </a:extLst>
          </p:cNvPr>
          <p:cNvCxnSpPr>
            <a:cxnSpLocks/>
          </p:cNvCxnSpPr>
          <p:nvPr/>
        </p:nvCxnSpPr>
        <p:spPr>
          <a:xfrm>
            <a:off x="3152827" y="575927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DBE8462D-C72E-4F55-0B4A-E4D432552A7B}"/>
              </a:ext>
            </a:extLst>
          </p:cNvPr>
          <p:cNvSpPr txBox="1"/>
          <p:nvPr/>
        </p:nvSpPr>
        <p:spPr>
          <a:xfrm>
            <a:off x="2994906" y="5436549"/>
            <a:ext cx="375139" cy="369332"/>
          </a:xfrm>
          <a:prstGeom prst="rect">
            <a:avLst/>
          </a:prstGeom>
          <a:noFill/>
        </p:spPr>
        <p:txBody>
          <a:bodyPr wrap="square" rtlCol="0">
            <a:spAutoFit/>
          </a:bodyPr>
          <a:lstStyle/>
          <a:p>
            <a:r>
              <a:rPr lang="en-US" b="1" dirty="0"/>
              <a:t>X</a:t>
            </a:r>
          </a:p>
        </p:txBody>
      </p:sp>
      <p:sp>
        <p:nvSpPr>
          <p:cNvPr id="10" name="TextBox 9">
            <a:extLst>
              <a:ext uri="{FF2B5EF4-FFF2-40B4-BE49-F238E27FC236}">
                <a16:creationId xmlns:a16="http://schemas.microsoft.com/office/drawing/2014/main" id="{8FB394CA-60B4-539B-63BF-814703D32215}"/>
              </a:ext>
            </a:extLst>
          </p:cNvPr>
          <p:cNvSpPr txBox="1"/>
          <p:nvPr/>
        </p:nvSpPr>
        <p:spPr>
          <a:xfrm>
            <a:off x="1142660" y="5298049"/>
            <a:ext cx="1464091" cy="646331"/>
          </a:xfrm>
          <a:prstGeom prst="rect">
            <a:avLst/>
          </a:prstGeom>
          <a:noFill/>
        </p:spPr>
        <p:txBody>
          <a:bodyPr wrap="square" rtlCol="0">
            <a:spAutoFit/>
          </a:bodyPr>
          <a:lstStyle/>
          <a:p>
            <a:r>
              <a:rPr lang="en-US" dirty="0"/>
              <a:t>L1  L1  L1 L1</a:t>
            </a:r>
          </a:p>
          <a:p>
            <a:r>
              <a:rPr lang="en-US" dirty="0"/>
              <a:t>L1  L1  L1  L1</a:t>
            </a:r>
          </a:p>
        </p:txBody>
      </p:sp>
      <p:sp>
        <p:nvSpPr>
          <p:cNvPr id="11" name="TextBox 10">
            <a:extLst>
              <a:ext uri="{FF2B5EF4-FFF2-40B4-BE49-F238E27FC236}">
                <a16:creationId xmlns:a16="http://schemas.microsoft.com/office/drawing/2014/main" id="{1FB857FC-40D7-FC6C-7E79-DC850493168C}"/>
              </a:ext>
            </a:extLst>
          </p:cNvPr>
          <p:cNvSpPr txBox="1"/>
          <p:nvPr/>
        </p:nvSpPr>
        <p:spPr>
          <a:xfrm>
            <a:off x="8979874" y="4626718"/>
            <a:ext cx="2039815" cy="369332"/>
          </a:xfrm>
          <a:prstGeom prst="rect">
            <a:avLst/>
          </a:prstGeom>
          <a:noFill/>
        </p:spPr>
        <p:txBody>
          <a:bodyPr wrap="square" rtlCol="0">
            <a:spAutoFit/>
          </a:bodyPr>
          <a:lstStyle/>
          <a:p>
            <a:r>
              <a:rPr lang="en-US" b="1" dirty="0"/>
              <a:t>L2 – Lead a Flock</a:t>
            </a:r>
          </a:p>
        </p:txBody>
      </p:sp>
      <p:cxnSp>
        <p:nvCxnSpPr>
          <p:cNvPr id="13" name="Straight Arrow Connector 12">
            <a:extLst>
              <a:ext uri="{FF2B5EF4-FFF2-40B4-BE49-F238E27FC236}">
                <a16:creationId xmlns:a16="http://schemas.microsoft.com/office/drawing/2014/main" id="{03A64C95-0799-4C72-8389-30EB6D8B36A6}"/>
              </a:ext>
            </a:extLst>
          </p:cNvPr>
          <p:cNvCxnSpPr>
            <a:cxnSpLocks/>
          </p:cNvCxnSpPr>
          <p:nvPr/>
        </p:nvCxnSpPr>
        <p:spPr>
          <a:xfrm flipH="1">
            <a:off x="2533399" y="4887517"/>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DC17B958-AC10-35EC-749F-F031B9250B80}"/>
              </a:ext>
            </a:extLst>
          </p:cNvPr>
          <p:cNvCxnSpPr>
            <a:cxnSpLocks/>
          </p:cNvCxnSpPr>
          <p:nvPr/>
        </p:nvCxnSpPr>
        <p:spPr>
          <a:xfrm>
            <a:off x="3130595" y="5025577"/>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09DDBAC5-EEE7-ED50-41BB-BEC1F25164B1}"/>
              </a:ext>
            </a:extLst>
          </p:cNvPr>
          <p:cNvSpPr txBox="1"/>
          <p:nvPr/>
        </p:nvSpPr>
        <p:spPr>
          <a:xfrm>
            <a:off x="2972674" y="4702851"/>
            <a:ext cx="375139" cy="369332"/>
          </a:xfrm>
          <a:prstGeom prst="rect">
            <a:avLst/>
          </a:prstGeom>
          <a:noFill/>
        </p:spPr>
        <p:txBody>
          <a:bodyPr wrap="square" rtlCol="0">
            <a:spAutoFit/>
          </a:bodyPr>
          <a:lstStyle/>
          <a:p>
            <a:r>
              <a:rPr lang="en-US" b="1" dirty="0"/>
              <a:t>X</a:t>
            </a:r>
          </a:p>
        </p:txBody>
      </p:sp>
      <p:sp>
        <p:nvSpPr>
          <p:cNvPr id="16" name="TextBox 15">
            <a:extLst>
              <a:ext uri="{FF2B5EF4-FFF2-40B4-BE49-F238E27FC236}">
                <a16:creationId xmlns:a16="http://schemas.microsoft.com/office/drawing/2014/main" id="{05E81A24-DE7C-B5AD-B70C-E9D97ADEFD65}"/>
              </a:ext>
            </a:extLst>
          </p:cNvPr>
          <p:cNvSpPr txBox="1"/>
          <p:nvPr/>
        </p:nvSpPr>
        <p:spPr>
          <a:xfrm>
            <a:off x="5054962" y="6278368"/>
            <a:ext cx="1482925" cy="369332"/>
          </a:xfrm>
          <a:prstGeom prst="rect">
            <a:avLst/>
          </a:prstGeom>
          <a:solidFill>
            <a:schemeClr val="bg1"/>
          </a:solidFill>
          <a:ln w="19050">
            <a:solidFill>
              <a:schemeClr val="tx1"/>
            </a:solidFill>
          </a:ln>
        </p:spPr>
        <p:txBody>
          <a:bodyPr wrap="square" rtlCol="0">
            <a:spAutoFit/>
          </a:bodyPr>
          <a:lstStyle/>
          <a:p>
            <a:r>
              <a:rPr lang="en-US" dirty="0"/>
              <a:t>John 1:35-40</a:t>
            </a:r>
          </a:p>
        </p:txBody>
      </p:sp>
      <p:sp>
        <p:nvSpPr>
          <p:cNvPr id="17" name="TextBox 16">
            <a:extLst>
              <a:ext uri="{FF2B5EF4-FFF2-40B4-BE49-F238E27FC236}">
                <a16:creationId xmlns:a16="http://schemas.microsoft.com/office/drawing/2014/main" id="{015B5B15-0395-9E09-EACC-DDF91DF08F38}"/>
              </a:ext>
            </a:extLst>
          </p:cNvPr>
          <p:cNvSpPr txBox="1"/>
          <p:nvPr/>
        </p:nvSpPr>
        <p:spPr>
          <a:xfrm>
            <a:off x="7391328" y="5835607"/>
            <a:ext cx="1261755" cy="369332"/>
          </a:xfrm>
          <a:prstGeom prst="rect">
            <a:avLst/>
          </a:prstGeom>
          <a:solidFill>
            <a:schemeClr val="bg1"/>
          </a:solidFill>
          <a:ln w="19050">
            <a:solidFill>
              <a:schemeClr val="tx1"/>
            </a:solidFill>
          </a:ln>
        </p:spPr>
        <p:txBody>
          <a:bodyPr wrap="square" rtlCol="0">
            <a:spAutoFit/>
          </a:bodyPr>
          <a:lstStyle/>
          <a:p>
            <a:r>
              <a:rPr lang="en-US" dirty="0"/>
              <a:t>Jn 1:41-42</a:t>
            </a:r>
          </a:p>
        </p:txBody>
      </p:sp>
      <p:sp>
        <p:nvSpPr>
          <p:cNvPr id="18" name="TextBox 17">
            <a:extLst>
              <a:ext uri="{FF2B5EF4-FFF2-40B4-BE49-F238E27FC236}">
                <a16:creationId xmlns:a16="http://schemas.microsoft.com/office/drawing/2014/main" id="{39E017EC-4EB7-4B79-DE4B-82E7B50A3325}"/>
              </a:ext>
            </a:extLst>
          </p:cNvPr>
          <p:cNvSpPr txBox="1"/>
          <p:nvPr/>
        </p:nvSpPr>
        <p:spPr>
          <a:xfrm>
            <a:off x="5622503" y="5571231"/>
            <a:ext cx="1261067" cy="369332"/>
          </a:xfrm>
          <a:prstGeom prst="rect">
            <a:avLst/>
          </a:prstGeom>
          <a:solidFill>
            <a:schemeClr val="bg1"/>
          </a:solidFill>
          <a:ln w="19050">
            <a:solidFill>
              <a:schemeClr val="tx1"/>
            </a:solidFill>
          </a:ln>
        </p:spPr>
        <p:txBody>
          <a:bodyPr wrap="square" rtlCol="0">
            <a:spAutoFit/>
          </a:bodyPr>
          <a:lstStyle/>
          <a:p>
            <a:r>
              <a:rPr lang="en-US" dirty="0"/>
              <a:t>Mark 1:16</a:t>
            </a:r>
          </a:p>
        </p:txBody>
      </p:sp>
      <p:sp>
        <p:nvSpPr>
          <p:cNvPr id="19" name="TextBox 18">
            <a:extLst>
              <a:ext uri="{FF2B5EF4-FFF2-40B4-BE49-F238E27FC236}">
                <a16:creationId xmlns:a16="http://schemas.microsoft.com/office/drawing/2014/main" id="{063D1B18-E97F-328F-F6F2-6249133705B4}"/>
              </a:ext>
            </a:extLst>
          </p:cNvPr>
          <p:cNvSpPr txBox="1"/>
          <p:nvPr/>
        </p:nvSpPr>
        <p:spPr>
          <a:xfrm>
            <a:off x="5796425" y="4795090"/>
            <a:ext cx="1437450" cy="369332"/>
          </a:xfrm>
          <a:prstGeom prst="rect">
            <a:avLst/>
          </a:prstGeom>
          <a:solidFill>
            <a:schemeClr val="bg1"/>
          </a:solidFill>
          <a:ln w="19050">
            <a:solidFill>
              <a:schemeClr val="tx1"/>
            </a:solidFill>
          </a:ln>
        </p:spPr>
        <p:txBody>
          <a:bodyPr wrap="square" rtlCol="0">
            <a:spAutoFit/>
          </a:bodyPr>
          <a:lstStyle/>
          <a:p>
            <a:r>
              <a:rPr lang="en-US" dirty="0"/>
              <a:t>John 6:1-13</a:t>
            </a:r>
          </a:p>
        </p:txBody>
      </p:sp>
      <p:sp>
        <p:nvSpPr>
          <p:cNvPr id="20" name="TextBox 19">
            <a:extLst>
              <a:ext uri="{FF2B5EF4-FFF2-40B4-BE49-F238E27FC236}">
                <a16:creationId xmlns:a16="http://schemas.microsoft.com/office/drawing/2014/main" id="{42788ACC-E518-A7FA-EAAE-2099159CDD9A}"/>
              </a:ext>
            </a:extLst>
          </p:cNvPr>
          <p:cNvSpPr txBox="1"/>
          <p:nvPr/>
        </p:nvSpPr>
        <p:spPr>
          <a:xfrm>
            <a:off x="7115549" y="4337083"/>
            <a:ext cx="1334726" cy="369332"/>
          </a:xfrm>
          <a:prstGeom prst="rect">
            <a:avLst/>
          </a:prstGeom>
          <a:solidFill>
            <a:schemeClr val="bg1"/>
          </a:solidFill>
          <a:ln w="19050">
            <a:solidFill>
              <a:schemeClr val="tx1"/>
            </a:solidFill>
          </a:ln>
        </p:spPr>
        <p:txBody>
          <a:bodyPr wrap="square" rtlCol="0">
            <a:spAutoFit/>
          </a:bodyPr>
          <a:lstStyle/>
          <a:p>
            <a:r>
              <a:rPr lang="en-US" dirty="0"/>
              <a:t>Matt 10:1-4</a:t>
            </a:r>
          </a:p>
        </p:txBody>
      </p:sp>
      <p:sp>
        <p:nvSpPr>
          <p:cNvPr id="21" name="TextBox 20">
            <a:extLst>
              <a:ext uri="{FF2B5EF4-FFF2-40B4-BE49-F238E27FC236}">
                <a16:creationId xmlns:a16="http://schemas.microsoft.com/office/drawing/2014/main" id="{C1DA8497-FF7F-1F26-881E-BEEEECEDCB0F}"/>
              </a:ext>
            </a:extLst>
          </p:cNvPr>
          <p:cNvSpPr txBox="1"/>
          <p:nvPr/>
        </p:nvSpPr>
        <p:spPr>
          <a:xfrm>
            <a:off x="3440315" y="5277295"/>
            <a:ext cx="1507128" cy="369332"/>
          </a:xfrm>
          <a:prstGeom prst="rect">
            <a:avLst/>
          </a:prstGeom>
          <a:solidFill>
            <a:schemeClr val="bg1"/>
          </a:solidFill>
          <a:ln w="19050">
            <a:solidFill>
              <a:schemeClr val="tx1"/>
            </a:solidFill>
          </a:ln>
        </p:spPr>
        <p:txBody>
          <a:bodyPr wrap="square" rtlCol="0">
            <a:spAutoFit/>
          </a:bodyPr>
          <a:lstStyle/>
          <a:p>
            <a:r>
              <a:rPr lang="en-US" dirty="0"/>
              <a:t>Mark 1-28-34</a:t>
            </a:r>
          </a:p>
        </p:txBody>
      </p:sp>
      <p:sp>
        <p:nvSpPr>
          <p:cNvPr id="6" name="TextBox 5">
            <a:extLst>
              <a:ext uri="{FF2B5EF4-FFF2-40B4-BE49-F238E27FC236}">
                <a16:creationId xmlns:a16="http://schemas.microsoft.com/office/drawing/2014/main" id="{C9FE3FEE-FA1B-8CC4-3FD8-7D6141131AAA}"/>
              </a:ext>
            </a:extLst>
          </p:cNvPr>
          <p:cNvSpPr txBox="1"/>
          <p:nvPr/>
        </p:nvSpPr>
        <p:spPr>
          <a:xfrm>
            <a:off x="8979874" y="3630934"/>
            <a:ext cx="2373926" cy="646331"/>
          </a:xfrm>
          <a:prstGeom prst="rect">
            <a:avLst/>
          </a:prstGeom>
          <a:noFill/>
        </p:spPr>
        <p:txBody>
          <a:bodyPr wrap="square" rtlCol="0">
            <a:spAutoFit/>
          </a:bodyPr>
          <a:lstStyle/>
          <a:p>
            <a:r>
              <a:rPr lang="en-US" b="1" dirty="0"/>
              <a:t>L3 –  Lead a ministry   </a:t>
            </a:r>
          </a:p>
          <a:p>
            <a:r>
              <a:rPr lang="en-US" b="1" dirty="0"/>
              <a:t>      through a team</a:t>
            </a:r>
          </a:p>
        </p:txBody>
      </p:sp>
      <p:sp>
        <p:nvSpPr>
          <p:cNvPr id="12" name="TextBox 11">
            <a:extLst>
              <a:ext uri="{FF2B5EF4-FFF2-40B4-BE49-F238E27FC236}">
                <a16:creationId xmlns:a16="http://schemas.microsoft.com/office/drawing/2014/main" id="{EBB24B64-F633-2C8B-2AB3-7F727B321419}"/>
              </a:ext>
            </a:extLst>
          </p:cNvPr>
          <p:cNvSpPr txBox="1"/>
          <p:nvPr/>
        </p:nvSpPr>
        <p:spPr>
          <a:xfrm>
            <a:off x="1318508" y="4559385"/>
            <a:ext cx="2039815" cy="646331"/>
          </a:xfrm>
          <a:prstGeom prst="rect">
            <a:avLst/>
          </a:prstGeom>
          <a:noFill/>
        </p:spPr>
        <p:txBody>
          <a:bodyPr wrap="square" rtlCol="0">
            <a:spAutoFit/>
          </a:bodyPr>
          <a:lstStyle/>
          <a:p>
            <a:r>
              <a:rPr lang="en-US" dirty="0"/>
              <a:t>L2  L2  L2 </a:t>
            </a:r>
          </a:p>
          <a:p>
            <a:r>
              <a:rPr lang="en-US" dirty="0"/>
              <a:t>L2  L2  L2  </a:t>
            </a:r>
          </a:p>
        </p:txBody>
      </p:sp>
      <p:sp>
        <p:nvSpPr>
          <p:cNvPr id="22" name="TextBox 21">
            <a:extLst>
              <a:ext uri="{FF2B5EF4-FFF2-40B4-BE49-F238E27FC236}">
                <a16:creationId xmlns:a16="http://schemas.microsoft.com/office/drawing/2014/main" id="{78B625A0-1AB5-EA79-A0BE-82225CBBF375}"/>
              </a:ext>
            </a:extLst>
          </p:cNvPr>
          <p:cNvSpPr txBox="1"/>
          <p:nvPr/>
        </p:nvSpPr>
        <p:spPr>
          <a:xfrm>
            <a:off x="5539975" y="3459714"/>
            <a:ext cx="1214994" cy="369332"/>
          </a:xfrm>
          <a:prstGeom prst="rect">
            <a:avLst/>
          </a:prstGeom>
          <a:solidFill>
            <a:schemeClr val="bg1"/>
          </a:solidFill>
          <a:ln w="19050">
            <a:solidFill>
              <a:schemeClr val="tx1"/>
            </a:solidFill>
          </a:ln>
        </p:spPr>
        <p:txBody>
          <a:bodyPr wrap="square" rtlCol="0">
            <a:spAutoFit/>
          </a:bodyPr>
          <a:lstStyle/>
          <a:p>
            <a:r>
              <a:rPr lang="en-US" dirty="0"/>
              <a:t>Mark 9:2</a:t>
            </a:r>
          </a:p>
        </p:txBody>
      </p:sp>
      <p:sp>
        <p:nvSpPr>
          <p:cNvPr id="23" name="TextBox 22">
            <a:extLst>
              <a:ext uri="{FF2B5EF4-FFF2-40B4-BE49-F238E27FC236}">
                <a16:creationId xmlns:a16="http://schemas.microsoft.com/office/drawing/2014/main" id="{D01988CF-F9FD-4267-866E-4D78CC8C6370}"/>
              </a:ext>
            </a:extLst>
          </p:cNvPr>
          <p:cNvSpPr txBox="1"/>
          <p:nvPr/>
        </p:nvSpPr>
        <p:spPr>
          <a:xfrm>
            <a:off x="6084529" y="2686274"/>
            <a:ext cx="1214994" cy="369332"/>
          </a:xfrm>
          <a:prstGeom prst="rect">
            <a:avLst/>
          </a:prstGeom>
          <a:solidFill>
            <a:schemeClr val="bg1"/>
          </a:solidFill>
          <a:ln w="19050">
            <a:solidFill>
              <a:schemeClr val="tx1"/>
            </a:solidFill>
          </a:ln>
        </p:spPr>
        <p:txBody>
          <a:bodyPr wrap="square" rtlCol="0">
            <a:spAutoFit/>
          </a:bodyPr>
          <a:lstStyle/>
          <a:p>
            <a:r>
              <a:rPr lang="en-US" dirty="0"/>
              <a:t>Mk 16:18</a:t>
            </a:r>
          </a:p>
        </p:txBody>
      </p:sp>
      <p:sp>
        <p:nvSpPr>
          <p:cNvPr id="24" name="TextBox 23">
            <a:extLst>
              <a:ext uri="{FF2B5EF4-FFF2-40B4-BE49-F238E27FC236}">
                <a16:creationId xmlns:a16="http://schemas.microsoft.com/office/drawing/2014/main" id="{442864DD-005D-0D9A-00D4-B5B0636D0467}"/>
              </a:ext>
            </a:extLst>
          </p:cNvPr>
          <p:cNvSpPr txBox="1"/>
          <p:nvPr/>
        </p:nvSpPr>
        <p:spPr>
          <a:xfrm>
            <a:off x="8979874" y="2547775"/>
            <a:ext cx="2039815" cy="646331"/>
          </a:xfrm>
          <a:prstGeom prst="rect">
            <a:avLst/>
          </a:prstGeom>
          <a:noFill/>
        </p:spPr>
        <p:txBody>
          <a:bodyPr wrap="square" rtlCol="0">
            <a:spAutoFit/>
          </a:bodyPr>
          <a:lstStyle/>
          <a:p>
            <a:r>
              <a:rPr lang="en-US" b="1" dirty="0"/>
              <a:t>L4 – Grow a  </a:t>
            </a:r>
          </a:p>
          <a:p>
            <a:r>
              <a:rPr lang="en-US" b="1" dirty="0"/>
              <a:t>       ministry 5-10x    </a:t>
            </a:r>
          </a:p>
        </p:txBody>
      </p:sp>
      <p:sp>
        <p:nvSpPr>
          <p:cNvPr id="26" name="TextBox 25">
            <a:extLst>
              <a:ext uri="{FF2B5EF4-FFF2-40B4-BE49-F238E27FC236}">
                <a16:creationId xmlns:a16="http://schemas.microsoft.com/office/drawing/2014/main" id="{6820FBBB-2EA2-B877-E0E7-26A76D936489}"/>
              </a:ext>
            </a:extLst>
          </p:cNvPr>
          <p:cNvSpPr txBox="1"/>
          <p:nvPr/>
        </p:nvSpPr>
        <p:spPr>
          <a:xfrm>
            <a:off x="8979874" y="1182563"/>
            <a:ext cx="2039815" cy="923330"/>
          </a:xfrm>
          <a:prstGeom prst="rect">
            <a:avLst/>
          </a:prstGeom>
          <a:noFill/>
        </p:spPr>
        <p:txBody>
          <a:bodyPr wrap="square" rtlCol="0">
            <a:spAutoFit/>
          </a:bodyPr>
          <a:lstStyle/>
          <a:p>
            <a:r>
              <a:rPr lang="en-US" b="1" dirty="0"/>
              <a:t>L5 – Multiply </a:t>
            </a:r>
          </a:p>
          <a:p>
            <a:r>
              <a:rPr lang="en-US" b="1" dirty="0"/>
              <a:t>       leaders and </a:t>
            </a:r>
          </a:p>
          <a:p>
            <a:r>
              <a:rPr lang="en-US" b="1" dirty="0"/>
              <a:t>       ministries</a:t>
            </a:r>
          </a:p>
        </p:txBody>
      </p:sp>
      <p:sp>
        <p:nvSpPr>
          <p:cNvPr id="27" name="TextBox 26">
            <a:extLst>
              <a:ext uri="{FF2B5EF4-FFF2-40B4-BE49-F238E27FC236}">
                <a16:creationId xmlns:a16="http://schemas.microsoft.com/office/drawing/2014/main" id="{B04903A7-63F3-8C59-7C30-283CA7429DD6}"/>
              </a:ext>
            </a:extLst>
          </p:cNvPr>
          <p:cNvSpPr txBox="1"/>
          <p:nvPr/>
        </p:nvSpPr>
        <p:spPr>
          <a:xfrm>
            <a:off x="7436437" y="2188382"/>
            <a:ext cx="1013838" cy="369332"/>
          </a:xfrm>
          <a:prstGeom prst="rect">
            <a:avLst/>
          </a:prstGeom>
          <a:solidFill>
            <a:schemeClr val="bg1"/>
          </a:solidFill>
          <a:ln w="19050">
            <a:solidFill>
              <a:schemeClr val="tx1"/>
            </a:solidFill>
          </a:ln>
        </p:spPr>
        <p:txBody>
          <a:bodyPr wrap="square" rtlCol="0">
            <a:spAutoFit/>
          </a:bodyPr>
          <a:lstStyle/>
          <a:p>
            <a:r>
              <a:rPr lang="en-US" dirty="0"/>
              <a:t>John 21</a:t>
            </a:r>
          </a:p>
        </p:txBody>
      </p:sp>
      <p:cxnSp>
        <p:nvCxnSpPr>
          <p:cNvPr id="28" name="Straight Arrow Connector 27">
            <a:extLst>
              <a:ext uri="{FF2B5EF4-FFF2-40B4-BE49-F238E27FC236}">
                <a16:creationId xmlns:a16="http://schemas.microsoft.com/office/drawing/2014/main" id="{93741146-595E-44FE-33E9-337252148590}"/>
              </a:ext>
            </a:extLst>
          </p:cNvPr>
          <p:cNvCxnSpPr>
            <a:cxnSpLocks/>
          </p:cNvCxnSpPr>
          <p:nvPr/>
        </p:nvCxnSpPr>
        <p:spPr>
          <a:xfrm flipH="1">
            <a:off x="2500657" y="4010714"/>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7FD90663-DD43-E61E-8FB8-F46888E1A70C}"/>
              </a:ext>
            </a:extLst>
          </p:cNvPr>
          <p:cNvCxnSpPr>
            <a:cxnSpLocks/>
          </p:cNvCxnSpPr>
          <p:nvPr/>
        </p:nvCxnSpPr>
        <p:spPr>
          <a:xfrm>
            <a:off x="3097853" y="4148774"/>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D68B7E6C-2FE0-A1D2-2598-1EAE305303D4}"/>
              </a:ext>
            </a:extLst>
          </p:cNvPr>
          <p:cNvSpPr txBox="1"/>
          <p:nvPr/>
        </p:nvSpPr>
        <p:spPr>
          <a:xfrm>
            <a:off x="2939932" y="3826048"/>
            <a:ext cx="375139" cy="369332"/>
          </a:xfrm>
          <a:prstGeom prst="rect">
            <a:avLst/>
          </a:prstGeom>
          <a:noFill/>
        </p:spPr>
        <p:txBody>
          <a:bodyPr wrap="square" rtlCol="0">
            <a:spAutoFit/>
          </a:bodyPr>
          <a:lstStyle/>
          <a:p>
            <a:r>
              <a:rPr lang="en-US" b="1" dirty="0"/>
              <a:t>X</a:t>
            </a:r>
          </a:p>
        </p:txBody>
      </p:sp>
      <p:sp>
        <p:nvSpPr>
          <p:cNvPr id="31" name="TextBox 30">
            <a:extLst>
              <a:ext uri="{FF2B5EF4-FFF2-40B4-BE49-F238E27FC236}">
                <a16:creationId xmlns:a16="http://schemas.microsoft.com/office/drawing/2014/main" id="{01F1B710-ADC1-4F63-839D-352BE34A9053}"/>
              </a:ext>
            </a:extLst>
          </p:cNvPr>
          <p:cNvSpPr txBox="1"/>
          <p:nvPr/>
        </p:nvSpPr>
        <p:spPr>
          <a:xfrm>
            <a:off x="1411305" y="3632994"/>
            <a:ext cx="870764" cy="646331"/>
          </a:xfrm>
          <a:prstGeom prst="rect">
            <a:avLst/>
          </a:prstGeom>
          <a:noFill/>
        </p:spPr>
        <p:txBody>
          <a:bodyPr wrap="square" rtlCol="0">
            <a:spAutoFit/>
          </a:bodyPr>
          <a:lstStyle/>
          <a:p>
            <a:r>
              <a:rPr lang="en-US" dirty="0"/>
              <a:t>L3   L3   </a:t>
            </a:r>
          </a:p>
          <a:p>
            <a:r>
              <a:rPr lang="en-US" dirty="0"/>
              <a:t>L3   L3    </a:t>
            </a:r>
          </a:p>
        </p:txBody>
      </p:sp>
      <p:cxnSp>
        <p:nvCxnSpPr>
          <p:cNvPr id="33" name="Straight Arrow Connector 32">
            <a:extLst>
              <a:ext uri="{FF2B5EF4-FFF2-40B4-BE49-F238E27FC236}">
                <a16:creationId xmlns:a16="http://schemas.microsoft.com/office/drawing/2014/main" id="{0739A9FE-7412-40D9-3D0F-0D608D4FB6E3}"/>
              </a:ext>
            </a:extLst>
          </p:cNvPr>
          <p:cNvCxnSpPr>
            <a:cxnSpLocks/>
          </p:cNvCxnSpPr>
          <p:nvPr/>
        </p:nvCxnSpPr>
        <p:spPr>
          <a:xfrm flipH="1">
            <a:off x="2484895" y="2880855"/>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0C8673F1-B84E-45EB-D6C9-EA3627BCAD9E}"/>
              </a:ext>
            </a:extLst>
          </p:cNvPr>
          <p:cNvCxnSpPr>
            <a:cxnSpLocks/>
          </p:cNvCxnSpPr>
          <p:nvPr/>
        </p:nvCxnSpPr>
        <p:spPr>
          <a:xfrm>
            <a:off x="3082091" y="3018915"/>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2AD664FF-3DF9-8EE2-7F30-C3D569AC8818}"/>
              </a:ext>
            </a:extLst>
          </p:cNvPr>
          <p:cNvSpPr txBox="1"/>
          <p:nvPr/>
        </p:nvSpPr>
        <p:spPr>
          <a:xfrm>
            <a:off x="2924170" y="2696189"/>
            <a:ext cx="375139" cy="369332"/>
          </a:xfrm>
          <a:prstGeom prst="rect">
            <a:avLst/>
          </a:prstGeom>
          <a:noFill/>
        </p:spPr>
        <p:txBody>
          <a:bodyPr wrap="square" rtlCol="0">
            <a:spAutoFit/>
          </a:bodyPr>
          <a:lstStyle/>
          <a:p>
            <a:r>
              <a:rPr lang="en-US" b="1" dirty="0"/>
              <a:t>X</a:t>
            </a:r>
          </a:p>
        </p:txBody>
      </p:sp>
      <p:sp>
        <p:nvSpPr>
          <p:cNvPr id="36" name="TextBox 35">
            <a:extLst>
              <a:ext uri="{FF2B5EF4-FFF2-40B4-BE49-F238E27FC236}">
                <a16:creationId xmlns:a16="http://schemas.microsoft.com/office/drawing/2014/main" id="{ADA6F9F5-F699-8E95-3266-8D6B5811204B}"/>
              </a:ext>
            </a:extLst>
          </p:cNvPr>
          <p:cNvSpPr txBox="1"/>
          <p:nvPr/>
        </p:nvSpPr>
        <p:spPr>
          <a:xfrm>
            <a:off x="1411305" y="2706603"/>
            <a:ext cx="982996" cy="646331"/>
          </a:xfrm>
          <a:prstGeom prst="rect">
            <a:avLst/>
          </a:prstGeom>
          <a:noFill/>
        </p:spPr>
        <p:txBody>
          <a:bodyPr wrap="square" rtlCol="0">
            <a:spAutoFit/>
          </a:bodyPr>
          <a:lstStyle/>
          <a:p>
            <a:r>
              <a:rPr lang="en-US" dirty="0"/>
              <a:t>L4    L4   </a:t>
            </a:r>
          </a:p>
          <a:p>
            <a:r>
              <a:rPr lang="en-US" dirty="0"/>
              <a:t>    </a:t>
            </a:r>
          </a:p>
        </p:txBody>
      </p:sp>
      <p:sp>
        <p:nvSpPr>
          <p:cNvPr id="37" name="TextBox 36">
            <a:extLst>
              <a:ext uri="{FF2B5EF4-FFF2-40B4-BE49-F238E27FC236}">
                <a16:creationId xmlns:a16="http://schemas.microsoft.com/office/drawing/2014/main" id="{BD1137CC-2270-8B5D-CA01-2A3B97A22FAA}"/>
              </a:ext>
            </a:extLst>
          </p:cNvPr>
          <p:cNvSpPr txBox="1"/>
          <p:nvPr/>
        </p:nvSpPr>
        <p:spPr>
          <a:xfrm>
            <a:off x="4344162" y="1720003"/>
            <a:ext cx="1607652" cy="369332"/>
          </a:xfrm>
          <a:prstGeom prst="rect">
            <a:avLst/>
          </a:prstGeom>
          <a:solidFill>
            <a:schemeClr val="bg1"/>
          </a:solidFill>
          <a:ln w="19050">
            <a:solidFill>
              <a:schemeClr val="tx1"/>
            </a:solidFill>
          </a:ln>
        </p:spPr>
        <p:txBody>
          <a:bodyPr wrap="square" rtlCol="0">
            <a:spAutoFit/>
          </a:bodyPr>
          <a:lstStyle/>
          <a:p>
            <a:r>
              <a:rPr lang="en-US" dirty="0"/>
              <a:t>Matt 28:18-20</a:t>
            </a:r>
          </a:p>
        </p:txBody>
      </p:sp>
      <p:sp>
        <p:nvSpPr>
          <p:cNvPr id="38" name="TextBox 37">
            <a:extLst>
              <a:ext uri="{FF2B5EF4-FFF2-40B4-BE49-F238E27FC236}">
                <a16:creationId xmlns:a16="http://schemas.microsoft.com/office/drawing/2014/main" id="{5DEBEF8D-96B1-A0F4-AE33-73AC25A2D0BD}"/>
              </a:ext>
            </a:extLst>
          </p:cNvPr>
          <p:cNvSpPr txBox="1"/>
          <p:nvPr/>
        </p:nvSpPr>
        <p:spPr>
          <a:xfrm>
            <a:off x="5846174" y="1199053"/>
            <a:ext cx="1027077" cy="369332"/>
          </a:xfrm>
          <a:prstGeom prst="rect">
            <a:avLst/>
          </a:prstGeom>
          <a:solidFill>
            <a:schemeClr val="bg1"/>
          </a:solidFill>
          <a:ln w="19050">
            <a:solidFill>
              <a:schemeClr val="tx1"/>
            </a:solidFill>
          </a:ln>
        </p:spPr>
        <p:txBody>
          <a:bodyPr wrap="square" rtlCol="0">
            <a:spAutoFit/>
          </a:bodyPr>
          <a:lstStyle/>
          <a:p>
            <a:r>
              <a:rPr lang="en-US" dirty="0"/>
              <a:t>Acts 1-2</a:t>
            </a:r>
          </a:p>
        </p:txBody>
      </p:sp>
      <p:sp>
        <p:nvSpPr>
          <p:cNvPr id="39" name="TextBox 38">
            <a:extLst>
              <a:ext uri="{FF2B5EF4-FFF2-40B4-BE49-F238E27FC236}">
                <a16:creationId xmlns:a16="http://schemas.microsoft.com/office/drawing/2014/main" id="{A2760F98-92EA-1BF5-66D6-333BC44A7DA5}"/>
              </a:ext>
            </a:extLst>
          </p:cNvPr>
          <p:cNvSpPr txBox="1"/>
          <p:nvPr/>
        </p:nvSpPr>
        <p:spPr>
          <a:xfrm>
            <a:off x="1411304" y="1449230"/>
            <a:ext cx="746468" cy="646331"/>
          </a:xfrm>
          <a:prstGeom prst="rect">
            <a:avLst/>
          </a:prstGeom>
          <a:noFill/>
        </p:spPr>
        <p:txBody>
          <a:bodyPr wrap="square" rtlCol="0">
            <a:spAutoFit/>
          </a:bodyPr>
          <a:lstStyle/>
          <a:p>
            <a:r>
              <a:rPr lang="en-US" dirty="0"/>
              <a:t>L5   </a:t>
            </a:r>
          </a:p>
          <a:p>
            <a:r>
              <a:rPr lang="en-US" dirty="0"/>
              <a:t>    </a:t>
            </a:r>
          </a:p>
        </p:txBody>
      </p:sp>
      <p:cxnSp>
        <p:nvCxnSpPr>
          <p:cNvPr id="40" name="Straight Arrow Connector 39">
            <a:extLst>
              <a:ext uri="{FF2B5EF4-FFF2-40B4-BE49-F238E27FC236}">
                <a16:creationId xmlns:a16="http://schemas.microsoft.com/office/drawing/2014/main" id="{25609A87-062F-1FA1-6974-E4F05C01ECBA}"/>
              </a:ext>
            </a:extLst>
          </p:cNvPr>
          <p:cNvCxnSpPr>
            <a:cxnSpLocks/>
          </p:cNvCxnSpPr>
          <p:nvPr/>
        </p:nvCxnSpPr>
        <p:spPr>
          <a:xfrm flipH="1">
            <a:off x="2379790" y="1609109"/>
            <a:ext cx="439275" cy="0"/>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41" name="Straight Arrow Connector 40">
            <a:extLst>
              <a:ext uri="{FF2B5EF4-FFF2-40B4-BE49-F238E27FC236}">
                <a16:creationId xmlns:a16="http://schemas.microsoft.com/office/drawing/2014/main" id="{EE111892-F4E5-5AC4-45AC-E8AD4C0C9744}"/>
              </a:ext>
            </a:extLst>
          </p:cNvPr>
          <p:cNvCxnSpPr>
            <a:cxnSpLocks/>
          </p:cNvCxnSpPr>
          <p:nvPr/>
        </p:nvCxnSpPr>
        <p:spPr>
          <a:xfrm>
            <a:off x="2976986" y="1747169"/>
            <a:ext cx="687" cy="372975"/>
          </a:xfrm>
          <a:prstGeom prst="straightConnector1">
            <a:avLst/>
          </a:prstGeom>
          <a:ln w="44450">
            <a:solidFill>
              <a:schemeClr val="tx2">
                <a:lumMod val="75000"/>
                <a:lumOff val="25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4B802DA9-54E0-4750-B654-C1EB5B1A2D1A}"/>
              </a:ext>
            </a:extLst>
          </p:cNvPr>
          <p:cNvSpPr txBox="1"/>
          <p:nvPr/>
        </p:nvSpPr>
        <p:spPr>
          <a:xfrm>
            <a:off x="2819065" y="1424443"/>
            <a:ext cx="375139" cy="369332"/>
          </a:xfrm>
          <a:prstGeom prst="rect">
            <a:avLst/>
          </a:prstGeom>
          <a:noFill/>
        </p:spPr>
        <p:txBody>
          <a:bodyPr wrap="square" rtlCol="0">
            <a:spAutoFit/>
          </a:bodyPr>
          <a:lstStyle/>
          <a:p>
            <a:r>
              <a:rPr lang="en-US" b="1" dirty="0"/>
              <a:t>X</a:t>
            </a:r>
          </a:p>
        </p:txBody>
      </p:sp>
      <p:sp>
        <p:nvSpPr>
          <p:cNvPr id="44" name="TextBox 43">
            <a:extLst>
              <a:ext uri="{FF2B5EF4-FFF2-40B4-BE49-F238E27FC236}">
                <a16:creationId xmlns:a16="http://schemas.microsoft.com/office/drawing/2014/main" id="{BC958101-6C55-E164-6586-FE14815445EC}"/>
              </a:ext>
            </a:extLst>
          </p:cNvPr>
          <p:cNvSpPr txBox="1"/>
          <p:nvPr/>
        </p:nvSpPr>
        <p:spPr>
          <a:xfrm>
            <a:off x="7341815" y="283615"/>
            <a:ext cx="827791" cy="369332"/>
          </a:xfrm>
          <a:prstGeom prst="rect">
            <a:avLst/>
          </a:prstGeom>
          <a:solidFill>
            <a:schemeClr val="bg1"/>
          </a:solidFill>
          <a:ln w="19050">
            <a:solidFill>
              <a:schemeClr val="tx1"/>
            </a:solidFill>
          </a:ln>
        </p:spPr>
        <p:txBody>
          <a:bodyPr wrap="square" rtlCol="0">
            <a:spAutoFit/>
          </a:bodyPr>
          <a:lstStyle/>
          <a:p>
            <a:r>
              <a:rPr lang="en-US" dirty="0"/>
              <a:t>PETER</a:t>
            </a:r>
          </a:p>
        </p:txBody>
      </p:sp>
      <p:sp>
        <p:nvSpPr>
          <p:cNvPr id="45" name="TextBox 44">
            <a:extLst>
              <a:ext uri="{FF2B5EF4-FFF2-40B4-BE49-F238E27FC236}">
                <a16:creationId xmlns:a16="http://schemas.microsoft.com/office/drawing/2014/main" id="{824BF4DF-5131-8F0A-F8F0-D2CDCB78C090}"/>
              </a:ext>
            </a:extLst>
          </p:cNvPr>
          <p:cNvSpPr txBox="1"/>
          <p:nvPr/>
        </p:nvSpPr>
        <p:spPr>
          <a:xfrm>
            <a:off x="4131934" y="4775093"/>
            <a:ext cx="1437450" cy="369332"/>
          </a:xfrm>
          <a:prstGeom prst="rect">
            <a:avLst/>
          </a:prstGeom>
          <a:solidFill>
            <a:schemeClr val="bg1"/>
          </a:solidFill>
          <a:ln w="19050">
            <a:solidFill>
              <a:schemeClr val="tx1"/>
            </a:solidFill>
          </a:ln>
        </p:spPr>
        <p:txBody>
          <a:bodyPr wrap="square" rtlCol="0">
            <a:spAutoFit/>
          </a:bodyPr>
          <a:lstStyle/>
          <a:p>
            <a:r>
              <a:rPr lang="en-US" dirty="0"/>
              <a:t>John 4:1-2</a:t>
            </a:r>
          </a:p>
        </p:txBody>
      </p:sp>
      <p:sp>
        <p:nvSpPr>
          <p:cNvPr id="46" name="TextBox 45">
            <a:extLst>
              <a:ext uri="{FF2B5EF4-FFF2-40B4-BE49-F238E27FC236}">
                <a16:creationId xmlns:a16="http://schemas.microsoft.com/office/drawing/2014/main" id="{6F2A2009-83AF-A3CB-729C-691D1FA8D515}"/>
              </a:ext>
            </a:extLst>
          </p:cNvPr>
          <p:cNvSpPr txBox="1"/>
          <p:nvPr/>
        </p:nvSpPr>
        <p:spPr>
          <a:xfrm>
            <a:off x="3554955" y="3854472"/>
            <a:ext cx="1503687" cy="369332"/>
          </a:xfrm>
          <a:prstGeom prst="rect">
            <a:avLst/>
          </a:prstGeom>
          <a:solidFill>
            <a:schemeClr val="bg1"/>
          </a:solidFill>
          <a:ln w="19050">
            <a:solidFill>
              <a:schemeClr val="tx1"/>
            </a:solidFill>
          </a:ln>
        </p:spPr>
        <p:txBody>
          <a:bodyPr wrap="square" rtlCol="0">
            <a:spAutoFit/>
          </a:bodyPr>
          <a:lstStyle/>
          <a:p>
            <a:r>
              <a:rPr lang="en-US" dirty="0"/>
              <a:t>Luke 10:1-23</a:t>
            </a:r>
          </a:p>
        </p:txBody>
      </p:sp>
      <p:sp>
        <p:nvSpPr>
          <p:cNvPr id="47" name="TextBox 46">
            <a:extLst>
              <a:ext uri="{FF2B5EF4-FFF2-40B4-BE49-F238E27FC236}">
                <a16:creationId xmlns:a16="http://schemas.microsoft.com/office/drawing/2014/main" id="{053C550C-FF95-2160-E3DD-ECFAE0177BFC}"/>
              </a:ext>
            </a:extLst>
          </p:cNvPr>
          <p:cNvSpPr txBox="1"/>
          <p:nvPr/>
        </p:nvSpPr>
        <p:spPr>
          <a:xfrm>
            <a:off x="4166467" y="930497"/>
            <a:ext cx="1175796" cy="369332"/>
          </a:xfrm>
          <a:prstGeom prst="rect">
            <a:avLst/>
          </a:prstGeom>
          <a:solidFill>
            <a:schemeClr val="bg1"/>
          </a:solidFill>
          <a:ln w="19050">
            <a:solidFill>
              <a:schemeClr val="tx1"/>
            </a:solidFill>
          </a:ln>
        </p:spPr>
        <p:txBody>
          <a:bodyPr wrap="square" rtlCol="0">
            <a:spAutoFit/>
          </a:bodyPr>
          <a:lstStyle/>
          <a:p>
            <a:r>
              <a:rPr lang="en-US" dirty="0"/>
              <a:t>Acts 6:1-7</a:t>
            </a:r>
          </a:p>
        </p:txBody>
      </p:sp>
    </p:spTree>
    <p:extLst>
      <p:ext uri="{BB962C8B-B14F-4D97-AF65-F5344CB8AC3E}">
        <p14:creationId xmlns:p14="http://schemas.microsoft.com/office/powerpoint/2010/main" val="234265364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6A7B2-BB44-5A56-642E-D6BECC7EAC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B25E51-BDCE-7298-9681-9E7FD6CF9752}"/>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47FF2BD9-43D3-0EDE-19DE-CA733B12BDF1}"/>
              </a:ext>
            </a:extLst>
          </p:cNvPr>
          <p:cNvSpPr>
            <a:spLocks noGrp="1"/>
          </p:cNvSpPr>
          <p:nvPr>
            <p:ph idx="1"/>
          </p:nvPr>
        </p:nvSpPr>
        <p:spPr>
          <a:xfrm>
            <a:off x="867509" y="1195318"/>
            <a:ext cx="10600795" cy="5146158"/>
          </a:xfrm>
          <a:solidFill>
            <a:schemeClr val="bg1">
              <a:alpha val="84591"/>
            </a:schemeClr>
          </a:solidFill>
        </p:spPr>
        <p:txBody>
          <a:bodyPr>
            <a:normAutofit/>
          </a:bodyPr>
          <a:lstStyle/>
          <a:p>
            <a:r>
              <a:rPr lang="en-US" sz="3200" b="1" dirty="0">
                <a:solidFill>
                  <a:schemeClr val="tx1"/>
                </a:solidFill>
              </a:rPr>
              <a:t>Radical Challenges from Jesus</a:t>
            </a:r>
          </a:p>
          <a:p>
            <a:endParaRPr lang="en-US" sz="3200" b="1" dirty="0">
              <a:solidFill>
                <a:schemeClr val="tx1"/>
              </a:solidFill>
            </a:endParaRPr>
          </a:p>
          <a:p>
            <a:pPr lvl="1" indent="0">
              <a:buNone/>
            </a:pPr>
            <a:r>
              <a:rPr lang="en-US" sz="3200" dirty="0">
                <a:solidFill>
                  <a:schemeClr val="tx1"/>
                </a:solidFill>
              </a:rPr>
              <a:t>1. Spend 30-50% of your time developing leaders</a:t>
            </a:r>
          </a:p>
          <a:p>
            <a:pPr lvl="2" indent="0">
              <a:buNone/>
            </a:pPr>
            <a:r>
              <a:rPr lang="en-US" sz="2800" dirty="0">
                <a:solidFill>
                  <a:schemeClr val="tx1"/>
                </a:solidFill>
              </a:rPr>
              <a:t>	(think “double duty”)</a:t>
            </a:r>
          </a:p>
          <a:p>
            <a:pPr lvl="1" indent="0">
              <a:buNone/>
            </a:pPr>
            <a:r>
              <a:rPr lang="en-US" sz="3200" dirty="0">
                <a:solidFill>
                  <a:schemeClr val="tx1"/>
                </a:solidFill>
              </a:rPr>
              <a:t>2. Invest in a few to reach the many</a:t>
            </a:r>
          </a:p>
          <a:p>
            <a:pPr lvl="1" indent="0">
              <a:buNone/>
            </a:pPr>
            <a:r>
              <a:rPr lang="en-US" sz="3200" dirty="0">
                <a:solidFill>
                  <a:schemeClr val="tx1"/>
                </a:solidFill>
              </a:rPr>
              <a:t>3. Care for the sick, but deeply invest in the healthy</a:t>
            </a:r>
          </a:p>
          <a:p>
            <a:pPr lvl="1" indent="0">
              <a:buNone/>
            </a:pPr>
            <a:r>
              <a:rPr lang="en-US" sz="3200" dirty="0">
                <a:solidFill>
                  <a:schemeClr val="tx1"/>
                </a:solidFill>
              </a:rPr>
              <a:t>4. Multiply leadership at every level</a:t>
            </a:r>
          </a:p>
          <a:p>
            <a:pPr lvl="1" indent="0">
              <a:buNone/>
            </a:pPr>
            <a:endParaRPr lang="en-US" sz="3200" dirty="0">
              <a:solidFill>
                <a:schemeClr val="tx1"/>
              </a:solidFill>
            </a:endParaRPr>
          </a:p>
          <a:p>
            <a:pPr lvl="1" indent="0">
              <a:buNone/>
            </a:pPr>
            <a:endParaRPr lang="en-US" sz="3200" dirty="0">
              <a:solidFill>
                <a:schemeClr val="tx1"/>
              </a:solidFill>
            </a:endParaRPr>
          </a:p>
        </p:txBody>
      </p:sp>
    </p:spTree>
    <p:extLst>
      <p:ext uri="{BB962C8B-B14F-4D97-AF65-F5344CB8AC3E}">
        <p14:creationId xmlns:p14="http://schemas.microsoft.com/office/powerpoint/2010/main" val="3775851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E1265-8370-E107-35B8-DD9DEFC5BE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92CDF3-4095-76AB-8325-D073493BA64F}"/>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FF62CBB5-A874-548C-5B11-7B2FFACE7004}"/>
              </a:ext>
            </a:extLst>
          </p:cNvPr>
          <p:cNvSpPr>
            <a:spLocks noGrp="1"/>
          </p:cNvSpPr>
          <p:nvPr>
            <p:ph idx="1"/>
          </p:nvPr>
        </p:nvSpPr>
        <p:spPr>
          <a:xfrm>
            <a:off x="6500038" y="1339702"/>
            <a:ext cx="5108942" cy="5146158"/>
          </a:xfrm>
          <a:solidFill>
            <a:schemeClr val="bg1">
              <a:alpha val="84591"/>
            </a:schemeClr>
          </a:solidFill>
        </p:spPr>
        <p:txBody>
          <a:bodyPr>
            <a:normAutofit fontScale="92500" lnSpcReduction="10000"/>
          </a:bodyPr>
          <a:lstStyle/>
          <a:p>
            <a:pPr algn="ctr"/>
            <a:r>
              <a:rPr lang="en-US" b="1" dirty="0">
                <a:solidFill>
                  <a:schemeClr val="tx1"/>
                </a:solidFill>
              </a:rPr>
              <a:t>Our North Star </a:t>
            </a:r>
            <a:r>
              <a:rPr lang="en-US" dirty="0">
                <a:solidFill>
                  <a:schemeClr val="tx1"/>
                </a:solidFill>
              </a:rPr>
              <a:t>– the Great Commission - Matt 28:18-20</a:t>
            </a:r>
          </a:p>
          <a:p>
            <a:endParaRPr lang="en-US" dirty="0">
              <a:solidFill>
                <a:schemeClr val="tx1"/>
              </a:solidFill>
            </a:endParaRPr>
          </a:p>
          <a:p>
            <a:r>
              <a:rPr lang="en-US" dirty="0">
                <a:solidFill>
                  <a:schemeClr val="tx1"/>
                </a:solidFill>
              </a:rPr>
              <a:t>And Jesus came and said to them, “All authority in heaven and on earth has been given to me. Go therefore and </a:t>
            </a:r>
            <a:r>
              <a:rPr lang="en-US" dirty="0">
                <a:solidFill>
                  <a:srgbClr val="FF0000"/>
                </a:solidFill>
              </a:rPr>
              <a:t>make disciples </a:t>
            </a:r>
            <a:r>
              <a:rPr lang="en-US" dirty="0">
                <a:solidFill>
                  <a:schemeClr val="tx1"/>
                </a:solidFill>
              </a:rPr>
              <a:t>of all nations, baptizing them in the name of the Father and of the Son and of the Holy Spirit, teaching them to observe all that I have commanded you. And </a:t>
            </a:r>
            <a:r>
              <a:rPr lang="en-US" dirty="0">
                <a:solidFill>
                  <a:srgbClr val="FF0000"/>
                </a:solidFill>
              </a:rPr>
              <a:t>behold</a:t>
            </a:r>
            <a:r>
              <a:rPr lang="en-US" dirty="0">
                <a:solidFill>
                  <a:schemeClr val="tx1"/>
                </a:solidFill>
              </a:rPr>
              <a:t>, I am with you always, to the end of the age.”</a:t>
            </a:r>
          </a:p>
        </p:txBody>
      </p:sp>
      <p:sp>
        <p:nvSpPr>
          <p:cNvPr id="4" name="Content Placeholder 2">
            <a:extLst>
              <a:ext uri="{FF2B5EF4-FFF2-40B4-BE49-F238E27FC236}">
                <a16:creationId xmlns:a16="http://schemas.microsoft.com/office/drawing/2014/main" id="{EADE483B-E1BE-E2D9-1BE0-CF47F7830D04}"/>
              </a:ext>
            </a:extLst>
          </p:cNvPr>
          <p:cNvSpPr txBox="1">
            <a:spLocks/>
          </p:cNvSpPr>
          <p:nvPr/>
        </p:nvSpPr>
        <p:spPr>
          <a:xfrm>
            <a:off x="2432198" y="1339702"/>
            <a:ext cx="1668424" cy="5146158"/>
          </a:xfrm>
          <a:prstGeom prst="rect">
            <a:avLst/>
          </a:prstGeom>
          <a:solidFill>
            <a:schemeClr val="bg1">
              <a:alpha val="85000"/>
            </a:schemeClr>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b="1" dirty="0">
                <a:solidFill>
                  <a:schemeClr val="tx1"/>
                </a:solidFill>
              </a:rPr>
              <a:t>Focus</a:t>
            </a:r>
          </a:p>
          <a:p>
            <a:pPr algn="ctr"/>
            <a:endParaRPr lang="en-US" dirty="0">
              <a:solidFill>
                <a:schemeClr val="tx1"/>
              </a:solidFill>
            </a:endParaRPr>
          </a:p>
          <a:p>
            <a:pPr algn="ctr"/>
            <a:r>
              <a:rPr lang="en-US" dirty="0">
                <a:solidFill>
                  <a:schemeClr val="tx1"/>
                </a:solidFill>
              </a:rPr>
              <a:t>Make Disciples</a:t>
            </a: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r>
              <a:rPr lang="en-US" dirty="0">
                <a:solidFill>
                  <a:schemeClr val="tx1"/>
                </a:solidFill>
              </a:rPr>
              <a:t>Look to Jesus</a:t>
            </a:r>
          </a:p>
        </p:txBody>
      </p:sp>
      <p:cxnSp>
        <p:nvCxnSpPr>
          <p:cNvPr id="10" name="Straight Arrow Connector 9">
            <a:extLst>
              <a:ext uri="{FF2B5EF4-FFF2-40B4-BE49-F238E27FC236}">
                <a16:creationId xmlns:a16="http://schemas.microsoft.com/office/drawing/2014/main" id="{02C3275B-6354-7234-9656-B3A70E01FD2F}"/>
              </a:ext>
            </a:extLst>
          </p:cNvPr>
          <p:cNvCxnSpPr>
            <a:cxnSpLocks/>
          </p:cNvCxnSpPr>
          <p:nvPr/>
        </p:nvCxnSpPr>
        <p:spPr>
          <a:xfrm>
            <a:off x="3885860" y="1588477"/>
            <a:ext cx="674418" cy="0"/>
          </a:xfrm>
          <a:prstGeom prst="straightConnector1">
            <a:avLst/>
          </a:prstGeom>
          <a:ln w="444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414336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5F509-440C-6D99-4182-5694AD14B4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2590F4-1A28-9E8C-396A-BFD848583881}"/>
              </a:ext>
            </a:extLst>
          </p:cNvPr>
          <p:cNvSpPr>
            <a:spLocks noGrp="1"/>
          </p:cNvSpPr>
          <p:nvPr>
            <p:ph type="title"/>
          </p:nvPr>
        </p:nvSpPr>
        <p:spPr>
          <a:xfrm>
            <a:off x="838200" y="246911"/>
            <a:ext cx="10515600" cy="868252"/>
          </a:xfrm>
        </p:spPr>
        <p:txBody>
          <a:bodyPr/>
          <a:lstStyle/>
          <a:p>
            <a:r>
              <a:rPr lang="en-US" dirty="0"/>
              <a:t>Multiplying Leaders</a:t>
            </a:r>
          </a:p>
        </p:txBody>
      </p:sp>
      <p:sp>
        <p:nvSpPr>
          <p:cNvPr id="3" name="Content Placeholder 2">
            <a:extLst>
              <a:ext uri="{FF2B5EF4-FFF2-40B4-BE49-F238E27FC236}">
                <a16:creationId xmlns:a16="http://schemas.microsoft.com/office/drawing/2014/main" id="{B72B78B9-DB31-C34E-92CA-605219F47C1C}"/>
              </a:ext>
            </a:extLst>
          </p:cNvPr>
          <p:cNvSpPr>
            <a:spLocks noGrp="1"/>
          </p:cNvSpPr>
          <p:nvPr>
            <p:ph idx="1"/>
          </p:nvPr>
        </p:nvSpPr>
        <p:spPr>
          <a:xfrm>
            <a:off x="867509" y="1195318"/>
            <a:ext cx="10600795" cy="5146158"/>
          </a:xfrm>
          <a:solidFill>
            <a:schemeClr val="bg1">
              <a:alpha val="84591"/>
            </a:schemeClr>
          </a:solidFill>
        </p:spPr>
        <p:txBody>
          <a:bodyPr>
            <a:normAutofit/>
          </a:bodyPr>
          <a:lstStyle/>
          <a:p>
            <a:pPr algn="ctr"/>
            <a:endParaRPr lang="en-US" b="1" dirty="0">
              <a:solidFill>
                <a:schemeClr val="tx1"/>
              </a:solidFill>
            </a:endParaRPr>
          </a:p>
          <a:p>
            <a:r>
              <a:rPr lang="en-US" sz="3200" b="1" dirty="0">
                <a:solidFill>
                  <a:schemeClr val="tx1"/>
                </a:solidFill>
              </a:rPr>
              <a:t>Discussion Questions:</a:t>
            </a:r>
          </a:p>
          <a:p>
            <a:endParaRPr lang="en-US" sz="3200" b="1" dirty="0">
              <a:solidFill>
                <a:schemeClr val="tx1"/>
              </a:solidFill>
            </a:endParaRPr>
          </a:p>
          <a:p>
            <a:pPr marL="457200" indent="-457200">
              <a:buFont typeface="Arial" panose="020B0604020202020204" pitchFamily="34" charset="0"/>
              <a:buChar char="•"/>
            </a:pPr>
            <a:r>
              <a:rPr lang="en-US" sz="3200" dirty="0">
                <a:solidFill>
                  <a:schemeClr val="tx1"/>
                </a:solidFill>
              </a:rPr>
              <a:t>How can understanding the Leadership Pathway help us grow and multiply leaders?</a:t>
            </a:r>
          </a:p>
          <a:p>
            <a:pPr marL="457200" indent="-457200">
              <a:buFont typeface="Arial" panose="020B0604020202020204" pitchFamily="34" charset="0"/>
              <a:buChar char="•"/>
            </a:pPr>
            <a:endParaRPr lang="en-US" sz="3200" dirty="0">
              <a:solidFill>
                <a:schemeClr val="tx1"/>
              </a:solidFill>
            </a:endParaRPr>
          </a:p>
          <a:p>
            <a:pPr marL="457200" indent="-457200">
              <a:buFont typeface="Arial" panose="020B0604020202020204" pitchFamily="34" charset="0"/>
              <a:buChar char="•"/>
            </a:pPr>
            <a:r>
              <a:rPr lang="en-US" sz="3200" dirty="0">
                <a:solidFill>
                  <a:schemeClr val="tx1"/>
                </a:solidFill>
              </a:rPr>
              <a:t>How can studying how Christ grew and multiplied leaders help us be more effective in our ministries?</a:t>
            </a:r>
          </a:p>
        </p:txBody>
      </p:sp>
    </p:spTree>
    <p:extLst>
      <p:ext uri="{BB962C8B-B14F-4D97-AF65-F5344CB8AC3E}">
        <p14:creationId xmlns:p14="http://schemas.microsoft.com/office/powerpoint/2010/main" val="27543133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1915</TotalTime>
  <Words>4665</Words>
  <Application>Microsoft Macintosh PowerPoint</Application>
  <PresentationFormat>Widescreen</PresentationFormat>
  <Paragraphs>1189</Paragraphs>
  <Slides>90</Slides>
  <Notes>86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90</vt:i4>
      </vt:variant>
    </vt:vector>
  </HeadingPairs>
  <TitlesOfParts>
    <vt:vector size="94" baseType="lpstr">
      <vt:lpstr>Aptos</vt:lpstr>
      <vt:lpstr>Aptos Display</vt:lpstr>
      <vt:lpstr>Arial</vt:lpstr>
      <vt:lpstr>Office Theme</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lpstr>Multiplying Leaders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dpatty miranhvar.com</dc:creator>
  <cp:lastModifiedBy>dpatty miranhvar.com</cp:lastModifiedBy>
  <cp:revision>9</cp:revision>
  <dcterms:created xsi:type="dcterms:W3CDTF">2026-06-09T05:44:28Z</dcterms:created>
  <dcterms:modified xsi:type="dcterms:W3CDTF">2026-06-10T13:41:49Z</dcterms:modified>
</cp:coreProperties>
</file>